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4" r:id="rId10"/>
    <p:sldId id="275" r:id="rId11"/>
    <p:sldId id="273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3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7C618-C3D4-4468-B534-44E2851AA81D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C9CF-264B-433B-9241-D3F991882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813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2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1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977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19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69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2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31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643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76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293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691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750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413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735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434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669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20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73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C338-F548-4705-98B5-3EFBBC08F8B9}" type="datetimeFigureOut">
              <a:rPr lang="id-ID" smtClean="0"/>
              <a:t>15/09/2023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F442-B4EC-409F-B160-8A9ED54854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869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74" y="-137640"/>
            <a:ext cx="3705824" cy="3705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262680"/>
            <a:ext cx="2020390" cy="2431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7361" y="2911234"/>
            <a:ext cx="8621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SOSIALISASI PELAKSANAAN AKSES KONTROL LIFT</a:t>
            </a:r>
            <a:endParaRPr lang="id-ID" sz="66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3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184" y="491988"/>
            <a:ext cx="10505872" cy="6764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21049">
              <a:lnSpc>
                <a:spcPct val="100000"/>
              </a:lnSpc>
            </a:pPr>
            <a:r>
              <a:rPr b="1" spc="290" dirty="0">
                <a:solidFill>
                  <a:schemeClr val="bg1"/>
                </a:solidFill>
              </a:rPr>
              <a:t>V</a:t>
            </a:r>
            <a:r>
              <a:rPr b="1" spc="250" dirty="0">
                <a:solidFill>
                  <a:schemeClr val="bg1"/>
                </a:solidFill>
              </a:rPr>
              <a:t>E</a:t>
            </a:r>
            <a:r>
              <a:rPr b="1" spc="325" dirty="0">
                <a:solidFill>
                  <a:schemeClr val="bg1"/>
                </a:solidFill>
              </a:rPr>
              <a:t>R</a:t>
            </a:r>
            <a:r>
              <a:rPr b="1" spc="250" dirty="0">
                <a:solidFill>
                  <a:schemeClr val="bg1"/>
                </a:solidFill>
              </a:rPr>
              <a:t>I</a:t>
            </a:r>
            <a:r>
              <a:rPr b="1" spc="315" dirty="0">
                <a:solidFill>
                  <a:schemeClr val="bg1"/>
                </a:solidFill>
              </a:rPr>
              <a:t>F</a:t>
            </a:r>
            <a:r>
              <a:rPr b="1" spc="250" dirty="0">
                <a:solidFill>
                  <a:schemeClr val="bg1"/>
                </a:solidFill>
              </a:rPr>
              <a:t>I</a:t>
            </a:r>
            <a:r>
              <a:rPr b="1" spc="455" dirty="0">
                <a:solidFill>
                  <a:schemeClr val="bg1"/>
                </a:solidFill>
              </a:rPr>
              <a:t>K</a:t>
            </a:r>
            <a:r>
              <a:rPr b="1" spc="280" dirty="0">
                <a:solidFill>
                  <a:schemeClr val="bg1"/>
                </a:solidFill>
              </a:rPr>
              <a:t>A</a:t>
            </a:r>
            <a:r>
              <a:rPr b="1" spc="350" dirty="0">
                <a:solidFill>
                  <a:schemeClr val="bg1"/>
                </a:solidFill>
              </a:rPr>
              <a:t>S</a:t>
            </a:r>
            <a:r>
              <a:rPr b="1" spc="135" dirty="0">
                <a:solidFill>
                  <a:schemeClr val="bg1"/>
                </a:solidFill>
              </a:rPr>
              <a:t>I</a:t>
            </a:r>
            <a:r>
              <a:rPr b="1" spc="3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80" dirty="0">
                <a:solidFill>
                  <a:schemeClr val="bg1"/>
                </a:solidFill>
              </a:rPr>
              <a:t>T</a:t>
            </a:r>
            <a:r>
              <a:rPr b="1" spc="265" dirty="0">
                <a:solidFill>
                  <a:schemeClr val="bg1"/>
                </a:solidFill>
              </a:rPr>
              <a:t>A</a:t>
            </a:r>
            <a:r>
              <a:rPr b="1" spc="2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7390" y="1349379"/>
            <a:ext cx="7720102" cy="661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278" marR="62808" indent="-283590">
              <a:lnSpc>
                <a:spcPct val="129700"/>
              </a:lnSpc>
              <a:spcBef>
                <a:spcPts val="1024"/>
              </a:spcBef>
              <a:buClr>
                <a:srgbClr val="FFFFFF"/>
              </a:buClr>
              <a:buFont typeface="Arial"/>
              <a:buChar char="•"/>
              <a:tabLst>
                <a:tab pos="296278" algn="l"/>
              </a:tabLst>
            </a:pPr>
            <a:r>
              <a:rPr sz="3200" spc="60" dirty="0" err="1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150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85" dirty="0" err="1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110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6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20" dirty="0">
                <a:solidFill>
                  <a:srgbClr val="FFFFFF"/>
                </a:solidFill>
                <a:latin typeface="Calibri"/>
                <a:cs typeface="Calibri"/>
              </a:rPr>
              <a:t>gg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200" spc="1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3200" spc="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b="1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8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3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mb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1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1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6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1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b="1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8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1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8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8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8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1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1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b="1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1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b="1" spc="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8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8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296278" indent="-283590">
              <a:buClr>
                <a:srgbClr val="FFFFFF"/>
              </a:buClr>
              <a:buFont typeface="Arial"/>
              <a:buChar char="•"/>
              <a:tabLst>
                <a:tab pos="296278" algn="l"/>
              </a:tabLst>
            </a:pPr>
            <a:r>
              <a:rPr sz="3200" spc="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32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6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1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b="1" spc="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1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b="1" spc="7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b="1" spc="5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1195" y="0"/>
            <a:ext cx="3028678" cy="5094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5639" y="1165616"/>
            <a:ext cx="2758642" cy="4702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1238712" y="2641693"/>
            <a:ext cx="2821608" cy="4212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23205" y="6429056"/>
            <a:ext cx="464473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9"/>
            <a:r>
              <a:rPr spc="50" dirty="0">
                <a:solidFill>
                  <a:schemeClr val="bg1"/>
                </a:solidFill>
              </a:rPr>
              <a:t>P</a:t>
            </a:r>
            <a:r>
              <a:rPr spc="75" dirty="0">
                <a:solidFill>
                  <a:schemeClr val="bg1"/>
                </a:solidFill>
              </a:rPr>
              <a:t>T</a:t>
            </a:r>
            <a:r>
              <a:rPr spc="15" dirty="0">
                <a:solidFill>
                  <a:schemeClr val="bg1"/>
                </a:solidFill>
              </a:rPr>
              <a:t>.</a:t>
            </a:r>
            <a:r>
              <a:rPr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75" dirty="0">
                <a:solidFill>
                  <a:schemeClr val="bg1"/>
                </a:solidFill>
              </a:rPr>
              <a:t>Ca</a:t>
            </a:r>
            <a:r>
              <a:rPr spc="25" dirty="0">
                <a:solidFill>
                  <a:schemeClr val="bg1"/>
                </a:solidFill>
              </a:rPr>
              <a:t>l</a:t>
            </a:r>
            <a:r>
              <a:rPr spc="15" dirty="0">
                <a:solidFill>
                  <a:schemeClr val="bg1"/>
                </a:solidFill>
              </a:rPr>
              <a:t>l</a:t>
            </a:r>
            <a:r>
              <a:rPr spc="35" dirty="0">
                <a:solidFill>
                  <a:schemeClr val="bg1"/>
                </a:solidFill>
              </a:rPr>
              <a:t>y</a:t>
            </a:r>
            <a:r>
              <a:rPr spc="40" dirty="0">
                <a:solidFill>
                  <a:schemeClr val="bg1"/>
                </a:solidFill>
              </a:rPr>
              <a:t>st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chemeClr val="bg1"/>
                </a:solidFill>
              </a:rPr>
              <a:t>M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t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40" dirty="0">
                <a:solidFill>
                  <a:schemeClr val="bg1"/>
                </a:solidFill>
              </a:rPr>
              <a:t>E</a:t>
            </a:r>
            <a:r>
              <a:rPr spc="1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j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45" dirty="0">
                <a:solidFill>
                  <a:schemeClr val="bg1"/>
                </a:solidFill>
              </a:rPr>
              <a:t>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5639" y="1"/>
            <a:ext cx="0" cy="830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77"/>
            <a:fld id="{81D60167-4931-47E6-BA6A-407CBD079E47}" type="slidenum">
              <a:rPr spc="30" dirty="0"/>
              <a:pPr marL="25377"/>
              <a:t>10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12670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4982" y="491988"/>
            <a:ext cx="10505872" cy="6764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21049">
              <a:lnSpc>
                <a:spcPct val="100000"/>
              </a:lnSpc>
            </a:pPr>
            <a:r>
              <a:rPr b="1" spc="280" dirty="0">
                <a:solidFill>
                  <a:schemeClr val="bg1"/>
                </a:solidFill>
              </a:rPr>
              <a:t>S</a:t>
            </a:r>
            <a:r>
              <a:rPr b="1" spc="180" dirty="0">
                <a:solidFill>
                  <a:schemeClr val="bg1"/>
                </a:solidFill>
              </a:rPr>
              <a:t>T</a:t>
            </a:r>
            <a:r>
              <a:rPr b="1" spc="75" dirty="0">
                <a:solidFill>
                  <a:schemeClr val="bg1"/>
                </a:solidFill>
              </a:rPr>
              <a:t>A</a:t>
            </a:r>
            <a:r>
              <a:rPr b="1" spc="350" dirty="0">
                <a:solidFill>
                  <a:schemeClr val="bg1"/>
                </a:solidFill>
              </a:rPr>
              <a:t>T</a:t>
            </a:r>
            <a:r>
              <a:rPr b="1" spc="150" dirty="0">
                <a:solidFill>
                  <a:schemeClr val="bg1"/>
                </a:solidFill>
              </a:rPr>
              <a:t>U</a:t>
            </a:r>
            <a:r>
              <a:rPr b="1" spc="229" dirty="0">
                <a:solidFill>
                  <a:schemeClr val="bg1"/>
                </a:solidFill>
              </a:rPr>
              <a:t>S</a:t>
            </a:r>
            <a:r>
              <a:rPr b="1" spc="3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05" dirty="0">
                <a:solidFill>
                  <a:schemeClr val="bg1"/>
                </a:solidFill>
              </a:rPr>
              <a:t>F</a:t>
            </a:r>
            <a:r>
              <a:rPr b="1" spc="245" dirty="0">
                <a:solidFill>
                  <a:schemeClr val="bg1"/>
                </a:solidFill>
              </a:rPr>
              <a:t>A</a:t>
            </a:r>
            <a:r>
              <a:rPr b="1" spc="250" dirty="0">
                <a:solidFill>
                  <a:schemeClr val="bg1"/>
                </a:solidFill>
              </a:rPr>
              <a:t>I</a:t>
            </a:r>
            <a:r>
              <a:rPr b="1" spc="315" dirty="0">
                <a:solidFill>
                  <a:schemeClr val="bg1"/>
                </a:solidFill>
              </a:rPr>
              <a:t>L</a:t>
            </a:r>
            <a:r>
              <a:rPr b="1" spc="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350" dirty="0">
                <a:solidFill>
                  <a:schemeClr val="bg1"/>
                </a:solidFill>
              </a:rPr>
              <a:t>S</a:t>
            </a:r>
            <a:r>
              <a:rPr b="1" spc="245" dirty="0">
                <a:solidFill>
                  <a:schemeClr val="bg1"/>
                </a:solidFill>
              </a:rPr>
              <a:t>A</a:t>
            </a:r>
            <a:r>
              <a:rPr b="1" spc="315" dirty="0">
                <a:solidFill>
                  <a:schemeClr val="bg1"/>
                </a:solidFill>
              </a:rPr>
              <a:t>F</a:t>
            </a:r>
            <a:r>
              <a:rPr b="1" spc="250" dirty="0">
                <a:solidFill>
                  <a:schemeClr val="bg1"/>
                </a:solidFill>
              </a:rPr>
              <a:t>E</a:t>
            </a:r>
            <a:r>
              <a:rPr b="1" spc="80" dirty="0">
                <a:solidFill>
                  <a:schemeClr val="bg1"/>
                </a:solidFill>
              </a:rPr>
              <a:t>/</a:t>
            </a:r>
            <a:r>
              <a:rPr b="1" spc="60" dirty="0">
                <a:solidFill>
                  <a:schemeClr val="bg1"/>
                </a:solidFill>
              </a:rPr>
              <a:t>M</a:t>
            </a:r>
            <a:r>
              <a:rPr b="1" spc="75" dirty="0">
                <a:solidFill>
                  <a:schemeClr val="bg1"/>
                </a:solidFill>
              </a:rPr>
              <a:t>A</a:t>
            </a:r>
            <a:r>
              <a:rPr b="1" spc="350" dirty="0">
                <a:solidFill>
                  <a:schemeClr val="bg1"/>
                </a:solidFill>
              </a:rPr>
              <a:t>T</a:t>
            </a:r>
            <a:r>
              <a:rPr b="1" spc="135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86128" y="1364905"/>
            <a:ext cx="10505872" cy="498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0549" indent="-28359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770549" algn="l"/>
              </a:tabLst>
            </a:pPr>
            <a:r>
              <a:rPr spc="165" dirty="0">
                <a:solidFill>
                  <a:schemeClr val="bg1"/>
                </a:solidFill>
              </a:rPr>
              <a:t>L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125" dirty="0">
                <a:solidFill>
                  <a:schemeClr val="bg1"/>
                </a:solidFill>
              </a:rPr>
              <a:t>m</a:t>
            </a:r>
            <a:r>
              <a:rPr spc="130" dirty="0">
                <a:solidFill>
                  <a:schemeClr val="bg1"/>
                </a:solidFill>
              </a:rPr>
              <a:t>p</a:t>
            </a:r>
            <a:r>
              <a:rPr spc="10" dirty="0">
                <a:solidFill>
                  <a:schemeClr val="bg1"/>
                </a:solidFill>
              </a:rPr>
              <a:t>u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95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b="1" spc="1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b="1" spc="2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b="1" spc="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b="1" spc="145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b="1" spc="1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8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b="1" spc="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4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b="1" spc="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b="1" spc="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b="1" spc="6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b="1" spc="1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8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b="1" spc="17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75" dirty="0">
                <a:solidFill>
                  <a:schemeClr val="bg1"/>
                </a:solidFill>
              </a:rPr>
              <a:t>(</a:t>
            </a:r>
            <a:r>
              <a:rPr spc="125" dirty="0">
                <a:solidFill>
                  <a:schemeClr val="bg1"/>
                </a:solidFill>
              </a:rPr>
              <a:t>w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20" dirty="0">
                <a:solidFill>
                  <a:schemeClr val="bg1"/>
                </a:solidFill>
              </a:rPr>
              <a:t>r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175" dirty="0">
                <a:solidFill>
                  <a:schemeClr val="bg1"/>
                </a:solidFill>
              </a:rPr>
              <a:t>a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30" dirty="0">
                <a:solidFill>
                  <a:schemeClr val="bg1"/>
                </a:solidFill>
              </a:rPr>
              <a:t>d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150" dirty="0">
                <a:solidFill>
                  <a:schemeClr val="bg1"/>
                </a:solidFill>
              </a:rPr>
              <a:t>s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-15" dirty="0">
                <a:solidFill>
                  <a:schemeClr val="bg1"/>
                </a:solidFill>
              </a:rPr>
              <a:t>r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2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30" dirty="0">
                <a:solidFill>
                  <a:schemeClr val="bg1"/>
                </a:solidFill>
              </a:rPr>
              <a:t>p</a:t>
            </a:r>
            <a:r>
              <a:rPr spc="25" dirty="0">
                <a:solidFill>
                  <a:schemeClr val="bg1"/>
                </a:solidFill>
              </a:rPr>
              <a:t>u</a:t>
            </a:r>
            <a:r>
              <a:rPr spc="80" dirty="0">
                <a:solidFill>
                  <a:schemeClr val="bg1"/>
                </a:solidFill>
              </a:rPr>
              <a:t>t</a:t>
            </a:r>
            <a:r>
              <a:rPr spc="75" dirty="0">
                <a:solidFill>
                  <a:schemeClr val="bg1"/>
                </a:solidFill>
              </a:rPr>
              <a:t>i</a:t>
            </a:r>
            <a:r>
              <a:rPr spc="-30" dirty="0">
                <a:solidFill>
                  <a:schemeClr val="bg1"/>
                </a:solidFill>
              </a:rPr>
              <a:t>h</a:t>
            </a:r>
            <a:r>
              <a:rPr spc="135" dirty="0">
                <a:solidFill>
                  <a:schemeClr val="bg1"/>
                </a:solidFill>
              </a:rPr>
              <a:t>)</a:t>
            </a:r>
          </a:p>
          <a:p>
            <a:pPr marL="247427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pc="135" dirty="0">
              <a:solidFill>
                <a:schemeClr val="bg1"/>
              </a:solidFill>
            </a:endParaRPr>
          </a:p>
          <a:p>
            <a:pPr marL="2770549" indent="-28359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770549" algn="l"/>
              </a:tabLst>
            </a:pPr>
            <a:r>
              <a:rPr spc="90" dirty="0">
                <a:solidFill>
                  <a:schemeClr val="bg1"/>
                </a:solidFill>
              </a:rPr>
              <a:t>F</a:t>
            </a:r>
            <a:r>
              <a:rPr spc="25" dirty="0">
                <a:solidFill>
                  <a:schemeClr val="bg1"/>
                </a:solidFill>
              </a:rPr>
              <a:t>un</a:t>
            </a:r>
            <a:r>
              <a:rPr spc="204" dirty="0">
                <a:solidFill>
                  <a:schemeClr val="bg1"/>
                </a:solidFill>
              </a:rPr>
              <a:t>g</a:t>
            </a:r>
            <a:r>
              <a:rPr spc="150" dirty="0">
                <a:solidFill>
                  <a:schemeClr val="bg1"/>
                </a:solidFill>
              </a:rPr>
              <a:t>s</a:t>
            </a:r>
            <a:r>
              <a:rPr spc="45" dirty="0">
                <a:solidFill>
                  <a:schemeClr val="bg1"/>
                </a:solidFill>
              </a:rPr>
              <a:t>i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2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2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14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b="1" spc="13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b="1" spc="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b="1" spc="10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b="1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b="1" spc="7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b="1" spc="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b="1" spc="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b="1" spc="25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b="1" spc="2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b="1" spc="14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b="1" spc="2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8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b="1" spc="1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2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14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b="1" spc="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b="1" spc="3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</a:p>
          <a:p>
            <a:pPr marL="2770549" marR="499930" indent="-283590">
              <a:lnSpc>
                <a:spcPct val="153200"/>
              </a:lnSpc>
              <a:spcBef>
                <a:spcPts val="1024"/>
              </a:spcBef>
              <a:buClr>
                <a:srgbClr val="FFFFFF"/>
              </a:buClr>
              <a:buFont typeface="Arial"/>
              <a:buChar char="•"/>
              <a:tabLst>
                <a:tab pos="2770549" algn="l"/>
              </a:tabLst>
            </a:pPr>
            <a:r>
              <a:rPr spc="80" dirty="0">
                <a:solidFill>
                  <a:schemeClr val="bg1"/>
                </a:solidFill>
              </a:rPr>
              <a:t>P</a:t>
            </a:r>
            <a:r>
              <a:rPr spc="45" dirty="0">
                <a:solidFill>
                  <a:schemeClr val="bg1"/>
                </a:solidFill>
              </a:rPr>
              <a:t>e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204" dirty="0">
                <a:solidFill>
                  <a:schemeClr val="bg1"/>
                </a:solidFill>
              </a:rPr>
              <a:t>gg</a:t>
            </a:r>
            <a:r>
              <a:rPr spc="65" dirty="0">
                <a:solidFill>
                  <a:schemeClr val="bg1"/>
                </a:solidFill>
              </a:rPr>
              <a:t>un</a:t>
            </a:r>
            <a:r>
              <a:rPr spc="175" dirty="0">
                <a:solidFill>
                  <a:schemeClr val="bg1"/>
                </a:solidFill>
              </a:rPr>
              <a:t>a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1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30" dirty="0">
                <a:solidFill>
                  <a:schemeClr val="bg1"/>
                </a:solidFill>
              </a:rPr>
              <a:t>d</a:t>
            </a:r>
            <a:r>
              <a:rPr spc="75" dirty="0">
                <a:solidFill>
                  <a:schemeClr val="bg1"/>
                </a:solidFill>
              </a:rPr>
              <a:t>ii</a:t>
            </a:r>
            <a:r>
              <a:rPr spc="145" dirty="0">
                <a:solidFill>
                  <a:schemeClr val="bg1"/>
                </a:solidFill>
              </a:rPr>
              <a:t>z</a:t>
            </a:r>
            <a:r>
              <a:rPr spc="7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60" dirty="0">
                <a:solidFill>
                  <a:schemeClr val="bg1"/>
                </a:solidFill>
              </a:rPr>
              <a:t>k</a:t>
            </a:r>
            <a:r>
              <a:rPr spc="229" dirty="0">
                <a:solidFill>
                  <a:schemeClr val="bg1"/>
                </a:solidFill>
              </a:rPr>
              <a:t>a</a:t>
            </a:r>
            <a:r>
              <a:rPr spc="10" dirty="0">
                <a:solidFill>
                  <a:schemeClr val="bg1"/>
                </a:solidFill>
              </a:rPr>
              <a:t>n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25" dirty="0">
                <a:solidFill>
                  <a:schemeClr val="bg1"/>
                </a:solidFill>
              </a:rPr>
              <a:t>un</a:t>
            </a:r>
            <a:r>
              <a:rPr spc="80" dirty="0">
                <a:solidFill>
                  <a:schemeClr val="bg1"/>
                </a:solidFill>
              </a:rPr>
              <a:t>t</a:t>
            </a:r>
            <a:r>
              <a:rPr spc="25" dirty="0">
                <a:solidFill>
                  <a:schemeClr val="bg1"/>
                </a:solidFill>
              </a:rPr>
              <a:t>u</a:t>
            </a:r>
            <a:r>
              <a:rPr spc="70" dirty="0">
                <a:solidFill>
                  <a:schemeClr val="bg1"/>
                </a:solidFill>
              </a:rPr>
              <a:t>k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22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25" dirty="0">
                <a:solidFill>
                  <a:schemeClr val="bg1"/>
                </a:solidFill>
              </a:rPr>
              <a:t>m</a:t>
            </a:r>
            <a:r>
              <a:rPr spc="45" dirty="0">
                <a:solidFill>
                  <a:schemeClr val="bg1"/>
                </a:solidFill>
              </a:rPr>
              <a:t>e</a:t>
            </a:r>
            <a:r>
              <a:rPr spc="25" dirty="0">
                <a:solidFill>
                  <a:schemeClr val="bg1"/>
                </a:solidFill>
              </a:rPr>
              <a:t>nu</a:t>
            </a:r>
            <a:r>
              <a:rPr spc="60" dirty="0">
                <a:solidFill>
                  <a:schemeClr val="bg1"/>
                </a:solidFill>
              </a:rPr>
              <a:t>j</a:t>
            </a:r>
            <a:r>
              <a:rPr spc="10" dirty="0">
                <a:solidFill>
                  <a:schemeClr val="bg1"/>
                </a:solidFill>
              </a:rPr>
              <a:t>u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1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30" dirty="0">
                <a:solidFill>
                  <a:schemeClr val="bg1"/>
                </a:solidFill>
              </a:rPr>
              <a:t>k</a:t>
            </a:r>
            <a:r>
              <a:rPr spc="45" dirty="0">
                <a:solidFill>
                  <a:schemeClr val="bg1"/>
                </a:solidFill>
              </a:rPr>
              <a:t>e</a:t>
            </a:r>
            <a:r>
              <a:rPr spc="1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75" dirty="0">
                <a:solidFill>
                  <a:schemeClr val="bg1"/>
                </a:solidFill>
              </a:rPr>
              <a:t>l</a:t>
            </a:r>
            <a:r>
              <a:rPr spc="195" dirty="0">
                <a:solidFill>
                  <a:schemeClr val="bg1"/>
                </a:solidFill>
              </a:rPr>
              <a:t>a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90" dirty="0">
                <a:solidFill>
                  <a:schemeClr val="bg1"/>
                </a:solidFill>
              </a:rPr>
              <a:t>t</a:t>
            </a:r>
            <a:r>
              <a:rPr spc="155" dirty="0">
                <a:solidFill>
                  <a:schemeClr val="bg1"/>
                </a:solidFill>
              </a:rPr>
              <a:t>a</a:t>
            </a:r>
            <a:r>
              <a:rPr spc="45" dirty="0">
                <a:solidFill>
                  <a:schemeClr val="bg1"/>
                </a:solidFill>
              </a:rPr>
              <a:t>i</a:t>
            </a:r>
            <a:r>
              <a:rPr spc="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25" dirty="0">
                <a:solidFill>
                  <a:schemeClr val="bg1"/>
                </a:solidFill>
              </a:rPr>
              <a:t>m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175" dirty="0">
                <a:solidFill>
                  <a:schemeClr val="bg1"/>
                </a:solidFill>
              </a:rPr>
              <a:t>a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50" dirty="0">
                <a:solidFill>
                  <a:schemeClr val="bg1"/>
                </a:solidFill>
              </a:rPr>
              <a:t>s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60" dirty="0">
                <a:solidFill>
                  <a:schemeClr val="bg1"/>
                </a:solidFill>
              </a:rPr>
              <a:t>j</a:t>
            </a:r>
            <a:r>
              <a:rPr spc="175" dirty="0">
                <a:solidFill>
                  <a:schemeClr val="bg1"/>
                </a:solidFill>
              </a:rPr>
              <a:t>a</a:t>
            </a:r>
            <a:r>
              <a:rPr spc="2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b="1" spc="2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b="1" spc="14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b="1" spc="18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3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b="1" spc="2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ru</a:t>
            </a:r>
            <a:r>
              <a:rPr b="1" spc="10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b="1" spc="1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4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b="1" spc="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b="1" spc="13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b="1" spc="30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b="1" spc="80" dirty="0">
                <a:solidFill>
                  <a:schemeClr val="bg1"/>
                </a:solidFill>
                <a:latin typeface="Calibri"/>
                <a:cs typeface="Calibri"/>
              </a:rPr>
              <a:t>ri</a:t>
            </a:r>
            <a:r>
              <a:rPr b="1" spc="8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b="1" spc="8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b="1" spc="13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b="1" spc="19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7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b="1" spc="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b="1" spc="22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b="1" spc="2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80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</a:p>
          <a:p>
            <a:pPr marL="2770549" marR="5075" indent="-283590">
              <a:lnSpc>
                <a:spcPct val="153900"/>
              </a:lnSpc>
              <a:spcBef>
                <a:spcPts val="1014"/>
              </a:spcBef>
              <a:buClr>
                <a:srgbClr val="FFFFFF"/>
              </a:buClr>
              <a:buFont typeface="Arial"/>
              <a:buChar char="•"/>
              <a:tabLst>
                <a:tab pos="2770549" algn="l"/>
              </a:tabLst>
            </a:pPr>
            <a:r>
              <a:rPr spc="55" dirty="0">
                <a:solidFill>
                  <a:schemeClr val="bg1"/>
                </a:solidFill>
              </a:rPr>
              <a:t>D</a:t>
            </a:r>
            <a:r>
              <a:rPr spc="75" dirty="0">
                <a:solidFill>
                  <a:schemeClr val="bg1"/>
                </a:solidFill>
              </a:rPr>
              <a:t>i</a:t>
            </a:r>
            <a:r>
              <a:rPr spc="204" dirty="0">
                <a:solidFill>
                  <a:schemeClr val="bg1"/>
                </a:solidFill>
              </a:rPr>
              <a:t>g</a:t>
            </a:r>
            <a:r>
              <a:rPr spc="25" dirty="0">
                <a:solidFill>
                  <a:schemeClr val="bg1"/>
                </a:solidFill>
              </a:rPr>
              <a:t>un</a:t>
            </a:r>
            <a:r>
              <a:rPr spc="229" dirty="0">
                <a:solidFill>
                  <a:schemeClr val="bg1"/>
                </a:solidFill>
              </a:rPr>
              <a:t>a</a:t>
            </a:r>
            <a:r>
              <a:rPr spc="95" dirty="0">
                <a:solidFill>
                  <a:schemeClr val="bg1"/>
                </a:solidFill>
              </a:rPr>
              <a:t>k</a:t>
            </a:r>
            <a:r>
              <a:rPr spc="229" dirty="0">
                <a:solidFill>
                  <a:schemeClr val="bg1"/>
                </a:solidFill>
              </a:rPr>
              <a:t>a</a:t>
            </a:r>
            <a:r>
              <a:rPr spc="10" dirty="0">
                <a:solidFill>
                  <a:schemeClr val="bg1"/>
                </a:solidFill>
              </a:rPr>
              <a:t>n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1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30" dirty="0">
                <a:solidFill>
                  <a:schemeClr val="bg1"/>
                </a:solidFill>
              </a:rPr>
              <a:t>p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130" dirty="0">
                <a:solidFill>
                  <a:schemeClr val="bg1"/>
                </a:solidFill>
              </a:rPr>
              <a:t>d</a:t>
            </a:r>
            <a:r>
              <a:rPr spc="175" dirty="0">
                <a:solidFill>
                  <a:schemeClr val="bg1"/>
                </a:solidFill>
              </a:rPr>
              <a:t>a</a:t>
            </a:r>
            <a:r>
              <a:rPr spc="2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3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b="1" spc="15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3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b="1" spc="14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b="1" spc="35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b="1" spc="120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b="1" spc="2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3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b="1" spc="85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b="1" spc="10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b="1" spc="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b="1" spc="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b="1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b="1" spc="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b="1" spc="8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b="1" spc="6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2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50" dirty="0">
                <a:solidFill>
                  <a:schemeClr val="bg1"/>
                </a:solidFill>
              </a:rPr>
              <a:t>t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25" dirty="0">
                <a:solidFill>
                  <a:schemeClr val="bg1"/>
                </a:solidFill>
              </a:rPr>
              <a:t>u</a:t>
            </a:r>
            <a:r>
              <a:rPr spc="130" dirty="0">
                <a:solidFill>
                  <a:schemeClr val="bg1"/>
                </a:solidFill>
              </a:rPr>
              <a:t>p</a:t>
            </a:r>
            <a:r>
              <a:rPr spc="65" dirty="0">
                <a:solidFill>
                  <a:schemeClr val="bg1"/>
                </a:solidFill>
              </a:rPr>
              <a:t>u</a:t>
            </a:r>
            <a:r>
              <a:rPr spc="10" dirty="0">
                <a:solidFill>
                  <a:schemeClr val="bg1"/>
                </a:solidFill>
              </a:rPr>
              <a:t>n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30" dirty="0">
                <a:solidFill>
                  <a:schemeClr val="bg1"/>
                </a:solidFill>
              </a:rPr>
              <a:t>d</a:t>
            </a:r>
            <a:r>
              <a:rPr spc="75" dirty="0">
                <a:solidFill>
                  <a:schemeClr val="bg1"/>
                </a:solidFill>
              </a:rPr>
              <a:t>i</a:t>
            </a:r>
            <a:r>
              <a:rPr spc="125" dirty="0">
                <a:solidFill>
                  <a:schemeClr val="bg1"/>
                </a:solidFill>
              </a:rPr>
              <a:t>m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175" dirty="0">
                <a:solidFill>
                  <a:schemeClr val="bg1"/>
                </a:solidFill>
              </a:rPr>
              <a:t>a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70" dirty="0">
                <a:solidFill>
                  <a:schemeClr val="bg1"/>
                </a:solidFill>
              </a:rPr>
              <a:t>f</a:t>
            </a:r>
            <a:r>
              <a:rPr spc="25" dirty="0">
                <a:solidFill>
                  <a:schemeClr val="bg1"/>
                </a:solidFill>
              </a:rPr>
              <a:t>un</a:t>
            </a:r>
            <a:r>
              <a:rPr spc="204" dirty="0">
                <a:solidFill>
                  <a:schemeClr val="bg1"/>
                </a:solidFill>
              </a:rPr>
              <a:t>g</a:t>
            </a:r>
            <a:r>
              <a:rPr spc="150" dirty="0">
                <a:solidFill>
                  <a:schemeClr val="bg1"/>
                </a:solidFill>
              </a:rPr>
              <a:t>s</a:t>
            </a:r>
            <a:r>
              <a:rPr spc="45" dirty="0">
                <a:solidFill>
                  <a:schemeClr val="bg1"/>
                </a:solidFill>
              </a:rPr>
              <a:t>i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90" dirty="0">
                <a:solidFill>
                  <a:schemeClr val="bg1"/>
                </a:solidFill>
              </a:rPr>
              <a:t>k</a:t>
            </a:r>
            <a:r>
              <a:rPr spc="120" dirty="0">
                <a:solidFill>
                  <a:schemeClr val="bg1"/>
                </a:solidFill>
              </a:rPr>
              <a:t>s</a:t>
            </a:r>
            <a:r>
              <a:rPr spc="50" dirty="0">
                <a:solidFill>
                  <a:schemeClr val="bg1"/>
                </a:solidFill>
              </a:rPr>
              <a:t>e</a:t>
            </a:r>
            <a:r>
              <a:rPr spc="105" dirty="0">
                <a:solidFill>
                  <a:schemeClr val="bg1"/>
                </a:solidFill>
              </a:rPr>
              <a:t>s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2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30" dirty="0">
                <a:solidFill>
                  <a:schemeClr val="bg1"/>
                </a:solidFill>
              </a:rPr>
              <a:t>d</a:t>
            </a:r>
            <a:r>
              <a:rPr spc="75" dirty="0">
                <a:solidFill>
                  <a:schemeClr val="bg1"/>
                </a:solidFill>
              </a:rPr>
              <a:t>il</a:t>
            </a:r>
            <a:r>
              <a:rPr spc="50" dirty="0">
                <a:solidFill>
                  <a:schemeClr val="bg1"/>
                </a:solidFill>
              </a:rPr>
              <a:t>e</a:t>
            </a:r>
            <a:r>
              <a:rPr spc="130" dirty="0">
                <a:solidFill>
                  <a:schemeClr val="bg1"/>
                </a:solidFill>
              </a:rPr>
              <a:t>p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170" dirty="0">
                <a:solidFill>
                  <a:schemeClr val="bg1"/>
                </a:solidFill>
              </a:rPr>
              <a:t>s</a:t>
            </a:r>
            <a:r>
              <a:rPr spc="25" dirty="0">
                <a:solidFill>
                  <a:schemeClr val="bg1"/>
                </a:solidFill>
              </a:rPr>
              <a:t>,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50" dirty="0">
                <a:solidFill>
                  <a:schemeClr val="bg1"/>
                </a:solidFill>
              </a:rPr>
              <a:t>t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25" dirty="0">
                <a:solidFill>
                  <a:schemeClr val="bg1"/>
                </a:solidFill>
              </a:rPr>
              <a:t>u</a:t>
            </a:r>
            <a:r>
              <a:rPr spc="175" dirty="0">
                <a:solidFill>
                  <a:schemeClr val="bg1"/>
                </a:solidFill>
              </a:rPr>
              <a:t>p</a:t>
            </a:r>
            <a:r>
              <a:rPr spc="65" dirty="0">
                <a:solidFill>
                  <a:schemeClr val="bg1"/>
                </a:solidFill>
              </a:rPr>
              <a:t>u</a:t>
            </a:r>
            <a:r>
              <a:rPr spc="10" dirty="0">
                <a:solidFill>
                  <a:schemeClr val="bg1"/>
                </a:solidFill>
              </a:rPr>
              <a:t>n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1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30" dirty="0">
                <a:solidFill>
                  <a:schemeClr val="bg1"/>
                </a:solidFill>
              </a:rPr>
              <a:t>p</a:t>
            </a:r>
            <a:r>
              <a:rPr spc="190" dirty="0">
                <a:solidFill>
                  <a:schemeClr val="bg1"/>
                </a:solidFill>
              </a:rPr>
              <a:t>a</a:t>
            </a:r>
            <a:r>
              <a:rPr spc="130" dirty="0">
                <a:solidFill>
                  <a:schemeClr val="bg1"/>
                </a:solidFill>
              </a:rPr>
              <a:t>d</a:t>
            </a:r>
            <a:r>
              <a:rPr spc="175" dirty="0">
                <a:solidFill>
                  <a:schemeClr val="bg1"/>
                </a:solidFill>
              </a:rPr>
              <a:t>a</a:t>
            </a:r>
            <a:r>
              <a:rPr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50" dirty="0">
                <a:solidFill>
                  <a:schemeClr val="bg1"/>
                </a:solidFill>
              </a:rPr>
              <a:t>s</a:t>
            </a:r>
            <a:r>
              <a:rPr spc="190" dirty="0">
                <a:solidFill>
                  <a:schemeClr val="bg1"/>
                </a:solidFill>
              </a:rPr>
              <a:t>aa</a:t>
            </a:r>
            <a:r>
              <a:rPr spc="45" dirty="0">
                <a:solidFill>
                  <a:schemeClr val="bg1"/>
                </a:solidFill>
              </a:rPr>
              <a:t>t</a:t>
            </a:r>
            <a:r>
              <a:rPr spc="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b="1" spc="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b="1" spc="30" dirty="0">
                <a:solidFill>
                  <a:schemeClr val="bg1"/>
                </a:solidFill>
                <a:latin typeface="Calibri"/>
                <a:cs typeface="Calibri"/>
              </a:rPr>
              <a:t>j</a:t>
            </a:r>
            <a:r>
              <a:rPr b="1" spc="1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45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b="1" spc="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22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b="1" spc="1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b="1" spc="195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b="1" spc="1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95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b="1" spc="1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8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b="1" spc="1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4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b="1" spc="1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45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b="1" spc="17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5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b="1" spc="45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b="1" spc="195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b="1" spc="13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b="1" spc="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b="1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114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b="1" spc="13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b="1" spc="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b="1" spc="10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356660" y="432011"/>
            <a:ext cx="3690240" cy="6111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88519" y="6386167"/>
            <a:ext cx="366502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9"/>
            <a:r>
              <a:rPr spc="50" dirty="0">
                <a:solidFill>
                  <a:schemeClr val="bg1"/>
                </a:solidFill>
              </a:rPr>
              <a:t>P</a:t>
            </a:r>
            <a:r>
              <a:rPr spc="75" dirty="0">
                <a:solidFill>
                  <a:schemeClr val="bg1"/>
                </a:solidFill>
              </a:rPr>
              <a:t>T</a:t>
            </a:r>
            <a:r>
              <a:rPr spc="15" dirty="0">
                <a:solidFill>
                  <a:schemeClr val="bg1"/>
                </a:solidFill>
              </a:rPr>
              <a:t>.</a:t>
            </a:r>
            <a:r>
              <a:rPr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75" dirty="0">
                <a:solidFill>
                  <a:schemeClr val="bg1"/>
                </a:solidFill>
              </a:rPr>
              <a:t>Ca</a:t>
            </a:r>
            <a:r>
              <a:rPr spc="25" dirty="0">
                <a:solidFill>
                  <a:schemeClr val="bg1"/>
                </a:solidFill>
              </a:rPr>
              <a:t>l</a:t>
            </a:r>
            <a:r>
              <a:rPr spc="15" dirty="0">
                <a:solidFill>
                  <a:schemeClr val="bg1"/>
                </a:solidFill>
              </a:rPr>
              <a:t>l</a:t>
            </a:r>
            <a:r>
              <a:rPr spc="35" dirty="0">
                <a:solidFill>
                  <a:schemeClr val="bg1"/>
                </a:solidFill>
              </a:rPr>
              <a:t>y</a:t>
            </a:r>
            <a:r>
              <a:rPr spc="40" dirty="0">
                <a:solidFill>
                  <a:schemeClr val="bg1"/>
                </a:solidFill>
              </a:rPr>
              <a:t>st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chemeClr val="bg1"/>
                </a:solidFill>
              </a:rPr>
              <a:t>M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t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40" dirty="0">
                <a:solidFill>
                  <a:schemeClr val="bg1"/>
                </a:solidFill>
              </a:rPr>
              <a:t>E</a:t>
            </a:r>
            <a:r>
              <a:rPr spc="1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j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45" dirty="0">
                <a:solidFill>
                  <a:schemeClr val="bg1"/>
                </a:solidFill>
              </a:rPr>
              <a:t>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5639" y="1"/>
            <a:ext cx="0" cy="830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77"/>
            <a:fld id="{81D60167-4931-47E6-BA6A-407CBD079E47}" type="slidenum">
              <a:rPr spc="30" dirty="0"/>
              <a:pPr marL="25377"/>
              <a:t>11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417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27264"/>
            <a:ext cx="10515600" cy="1325563"/>
          </a:xfrm>
        </p:spPr>
        <p:txBody>
          <a:bodyPr/>
          <a:lstStyle/>
          <a:p>
            <a:pPr algn="ctr"/>
            <a:r>
              <a:rPr lang="id-ID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Syarat – Syarat Penukaran Kartu Akses Control</a:t>
            </a:r>
            <a:endParaRPr lang="id-ID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395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/>
              <a:t>Penukaran Akses Control Dapat Dilakukan Mulai </a:t>
            </a:r>
            <a:r>
              <a:rPr lang="id-ID" b="1" dirty="0" smtClean="0"/>
              <a:t>19 September di TR </a:t>
            </a:r>
            <a:r>
              <a:rPr lang="id-ID" dirty="0" smtClean="0"/>
              <a:t>Pada Jam Kerja Office.</a:t>
            </a:r>
            <a:br>
              <a:rPr lang="id-ID" dirty="0" smtClean="0"/>
            </a:br>
            <a:r>
              <a:rPr lang="id-ID" dirty="0" smtClean="0"/>
              <a:t>Adapun Syarat-syaratnya sebagai berikut: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49" y="-242143"/>
            <a:ext cx="2227697" cy="2227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597716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Pemilik</a:t>
            </a:r>
          </a:p>
          <a:p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Bukti lunas IPL, air bulan berjalan</a:t>
            </a:r>
          </a:p>
          <a:p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Tidak memiliki tunggakan jumper listrik dan tunggakan lainnya</a:t>
            </a:r>
          </a:p>
          <a:p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FC bukti kepemilikan unit (PPJB/Sertifikat/Bukti cicilan bulan berjalan)</a:t>
            </a:r>
          </a:p>
          <a:p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Jika pemilik berhalangan maka bisa dikuasakan (surat kuasa bermaterai dengan tetap melampirkan persyaratan tersebut diatas)</a:t>
            </a:r>
          </a:p>
          <a:p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Sudah terpasang akrilik di kwh meter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02" y="-242143"/>
            <a:ext cx="2227697" cy="2227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97" y="937350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Agen</a:t>
            </a:r>
          </a:p>
          <a:p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Surat kuasa dari pemilik unit</a:t>
            </a:r>
          </a:p>
          <a:p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Bukti lunas IPL, air unit ybs pada bulan berjalan</a:t>
            </a:r>
          </a:p>
          <a:p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Tidak memiliki tunggakan jumper dan tunggakan lainnya</a:t>
            </a:r>
          </a:p>
          <a:p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FC bukti kepemilikan unit ybs (PPJB/Sertifikat/bukti cicilan bulan berjalan)</a:t>
            </a:r>
          </a:p>
          <a:p>
            <a:r>
              <a:rPr lang="id-ID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Sudah terpasang akrilik di kwh meter unit ybs</a:t>
            </a:r>
            <a:endParaRPr lang="id-ID" sz="36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02" y="-242143"/>
            <a:ext cx="2227697" cy="2227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757" y="745151"/>
            <a:ext cx="3433355" cy="702427"/>
          </a:xfrm>
        </p:spPr>
        <p:txBody>
          <a:bodyPr>
            <a:noAutofit/>
          </a:bodyPr>
          <a:lstStyle/>
          <a:p>
            <a:pPr algn="ctr"/>
            <a:r>
              <a:rPr lang="id-ID" sz="5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Harga </a:t>
            </a:r>
            <a:endParaRPr lang="id-ID" sz="5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47211" y="3291841"/>
            <a:ext cx="6487842" cy="1464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Bagi pemilik/penghuni/agen, terdapat 3 macam kartu yakni :</a:t>
            </a:r>
          </a:p>
          <a:p>
            <a:pPr marL="742950" indent="-742950">
              <a:buAutoNum type="arabicPeriod"/>
            </a:pPr>
            <a:r>
              <a:rPr lang="id-ID" b="1" dirty="0" smtClean="0"/>
              <a:t>Biru</a:t>
            </a:r>
          </a:p>
          <a:p>
            <a:pPr marL="742950" indent="-742950">
              <a:buAutoNum type="arabicPeriod"/>
            </a:pPr>
            <a:r>
              <a:rPr lang="id-ID" b="1" dirty="0" smtClean="0"/>
              <a:t>Merah </a:t>
            </a:r>
          </a:p>
          <a:p>
            <a:pPr marL="742950" indent="-742950">
              <a:buAutoNum type="arabicPeriod"/>
            </a:pPr>
            <a:r>
              <a:rPr lang="id-ID" b="1" dirty="0" smtClean="0"/>
              <a:t>Hitam </a:t>
            </a:r>
            <a:endParaRPr lang="id-ID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49" y="-242143"/>
            <a:ext cx="2227697" cy="2227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400410" y="1828801"/>
            <a:ext cx="4681042" cy="3231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6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757" y="745151"/>
            <a:ext cx="3433355" cy="702427"/>
          </a:xfrm>
        </p:spPr>
        <p:txBody>
          <a:bodyPr>
            <a:noAutofit/>
          </a:bodyPr>
          <a:lstStyle/>
          <a:p>
            <a:pPr algn="ctr"/>
            <a:r>
              <a:rPr lang="id-ID" sz="5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Biru </a:t>
            </a:r>
            <a:endParaRPr lang="id-ID" sz="5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47211" y="3291841"/>
            <a:ext cx="6487842" cy="1464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 smtClean="0"/>
              <a:t>Kartu/tag biru memiliki harga </a:t>
            </a:r>
            <a:r>
              <a:rPr lang="id-ID" sz="4000" b="1" dirty="0" smtClean="0">
                <a:solidFill>
                  <a:srgbClr val="FF0000"/>
                </a:solidFill>
              </a:rPr>
              <a:t>Rp 75.000 </a:t>
            </a:r>
            <a:r>
              <a:rPr lang="id-ID" sz="4000" b="1" dirty="0" smtClean="0"/>
              <a:t>. Namun untuk penukaran kartu akses lama ke baru anda tidak akan dikenakan biaya.</a:t>
            </a:r>
          </a:p>
          <a:p>
            <a:endParaRPr lang="id-ID" sz="4000" b="1" dirty="0"/>
          </a:p>
          <a:p>
            <a:r>
              <a:rPr lang="id-ID" sz="4000" b="1" dirty="0" smtClean="0"/>
              <a:t>Jika ingin menambah </a:t>
            </a:r>
            <a:r>
              <a:rPr lang="id-ID" sz="4000" b="1" dirty="0" smtClean="0">
                <a:solidFill>
                  <a:srgbClr val="FF0000"/>
                </a:solidFill>
              </a:rPr>
              <a:t>(maksimal 1) </a:t>
            </a:r>
            <a:r>
              <a:rPr lang="id-ID" sz="4000" b="1" dirty="0" smtClean="0"/>
              <a:t>maka akan di kenakan biaya </a:t>
            </a:r>
            <a:r>
              <a:rPr lang="id-ID" sz="4000" b="1" dirty="0" smtClean="0">
                <a:solidFill>
                  <a:srgbClr val="FF0000"/>
                </a:solidFill>
              </a:rPr>
              <a:t>Rp 75.000</a:t>
            </a:r>
            <a:endParaRPr lang="id-ID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49" y="-242143"/>
            <a:ext cx="2227697" cy="2227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400410" y="1828801"/>
            <a:ext cx="4681042" cy="3231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7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757" y="745151"/>
            <a:ext cx="3433355" cy="702427"/>
          </a:xfrm>
        </p:spPr>
        <p:txBody>
          <a:bodyPr>
            <a:noAutofit/>
          </a:bodyPr>
          <a:lstStyle/>
          <a:p>
            <a:pPr algn="ctr"/>
            <a:r>
              <a:rPr lang="id-ID" sz="5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Merah </a:t>
            </a:r>
            <a:endParaRPr lang="id-ID" sz="5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47211" y="3291841"/>
            <a:ext cx="6487842" cy="1464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 smtClean="0"/>
              <a:t>Kartu/tag merah memiliki harga </a:t>
            </a:r>
            <a:r>
              <a:rPr lang="id-ID" sz="4000" b="1" dirty="0" smtClean="0">
                <a:solidFill>
                  <a:srgbClr val="FF0000"/>
                </a:solidFill>
              </a:rPr>
              <a:t>Rp 100.000 </a:t>
            </a:r>
            <a:r>
              <a:rPr lang="id-ID" sz="4000" b="1" dirty="0" smtClean="0"/>
              <a:t>. </a:t>
            </a:r>
            <a:r>
              <a:rPr lang="id-ID" sz="4000" b="1" dirty="0" smtClean="0"/>
              <a:t>Kartu merah dapat dibeli jika penghuni/pemilik membutuhkan lebih dari 2 kartu/tag akses atau jika kartu/tag akses biru nya hilang.</a:t>
            </a:r>
            <a:endParaRPr lang="id-ID" sz="4000" b="1" dirty="0" smtClean="0"/>
          </a:p>
          <a:p>
            <a:endParaRPr lang="id-ID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49" y="-242143"/>
            <a:ext cx="2227697" cy="2227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400410" y="1828801"/>
            <a:ext cx="4681042" cy="3231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1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757" y="745151"/>
            <a:ext cx="3433355" cy="702427"/>
          </a:xfrm>
        </p:spPr>
        <p:txBody>
          <a:bodyPr>
            <a:noAutofit/>
          </a:bodyPr>
          <a:lstStyle/>
          <a:p>
            <a:pPr algn="ctr"/>
            <a:r>
              <a:rPr lang="id-ID" sz="5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Hitam </a:t>
            </a:r>
            <a:endParaRPr lang="id-ID" sz="5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47211" y="3291841"/>
            <a:ext cx="6487842" cy="1464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 smtClean="0"/>
              <a:t>Kartu/tag hitam memiliki harga </a:t>
            </a:r>
            <a:r>
              <a:rPr lang="id-ID" sz="4000" b="1" dirty="0" smtClean="0">
                <a:solidFill>
                  <a:srgbClr val="FF0000"/>
                </a:solidFill>
              </a:rPr>
              <a:t>Rp 125.000 </a:t>
            </a:r>
            <a:r>
              <a:rPr lang="id-ID" sz="4000" b="1" dirty="0" smtClean="0"/>
              <a:t>. </a:t>
            </a:r>
            <a:r>
              <a:rPr lang="id-ID" sz="4000" b="1" dirty="0" smtClean="0"/>
              <a:t>Kartu hitam dapat dibeli jika penghuni/pemilik membutuhkan lebih dari 3 kartu/tag akses </a:t>
            </a:r>
            <a:r>
              <a:rPr lang="id-ID" sz="4000" b="1" dirty="0"/>
              <a:t>atau jika kartu/tag akses </a:t>
            </a:r>
            <a:r>
              <a:rPr lang="id-ID" sz="4000" b="1" dirty="0" smtClean="0"/>
              <a:t>merah </a:t>
            </a:r>
            <a:r>
              <a:rPr lang="id-ID" sz="4000" b="1" dirty="0"/>
              <a:t>nya hilang.</a:t>
            </a:r>
          </a:p>
          <a:p>
            <a:endParaRPr lang="id-ID" sz="4000" b="1" dirty="0" smtClean="0"/>
          </a:p>
          <a:p>
            <a:endParaRPr lang="id-ID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49" y="-242143"/>
            <a:ext cx="2227697" cy="2227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400410" y="1828801"/>
            <a:ext cx="4681042" cy="3231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3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212" y="745151"/>
            <a:ext cx="4110446" cy="702427"/>
          </a:xfrm>
        </p:spPr>
        <p:txBody>
          <a:bodyPr>
            <a:noAutofit/>
          </a:bodyPr>
          <a:lstStyle/>
          <a:p>
            <a:pPr algn="ctr"/>
            <a:r>
              <a:rPr lang="id-ID" sz="5400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Perhatian !</a:t>
            </a:r>
            <a:endParaRPr lang="id-ID" sz="5400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84217" y="3291841"/>
            <a:ext cx="10850836" cy="1464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id-ID" sz="4000" b="1" dirty="0" smtClean="0"/>
              <a:t>Pengambilan kartu akses harus dilakukan oleh pemilik dengan memenuhi syarat- yarat yang sudah ditetapkan.</a:t>
            </a:r>
          </a:p>
          <a:p>
            <a:pPr marL="742950" indent="-742950">
              <a:buAutoNum type="arabicPeriod"/>
            </a:pPr>
            <a:r>
              <a:rPr lang="id-ID" sz="4000" b="1" dirty="0" smtClean="0"/>
              <a:t>Pengambilan kartu akses oleh agen harus menggunakan surat kuasa dengan materai 10.000</a:t>
            </a:r>
            <a:endParaRPr lang="id-ID" sz="4000" b="1" dirty="0" smtClean="0"/>
          </a:p>
          <a:p>
            <a:pPr marL="742950" indent="-742950">
              <a:buAutoNum type="arabicPeriod"/>
            </a:pPr>
            <a:r>
              <a:rPr lang="id-ID" sz="4000" b="1" dirty="0" smtClean="0"/>
              <a:t>Jika terjadi kehilangan, wajib membuat surat kehilangan dari polsek.</a:t>
            </a:r>
            <a:endParaRPr lang="id-ID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49" y="-242143"/>
            <a:ext cx="2227697" cy="2227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69" y="4295933"/>
            <a:ext cx="3372718" cy="3372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Apakah akses control lift?</a:t>
            </a:r>
            <a:endParaRPr lang="id-ID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953"/>
            <a:ext cx="4452257" cy="4351338"/>
          </a:xfrm>
        </p:spPr>
        <p:txBody>
          <a:bodyPr>
            <a:noAutofit/>
          </a:bodyPr>
          <a:lstStyle/>
          <a:p>
            <a:r>
              <a:rPr lang="id-ID" sz="3600" dirty="0" smtClean="0"/>
              <a:t>Sebuah alat dimana penggunaan lift dilakukan control, sehingga pemilik atau penghuni hanya dapat meng-akses lift sesuai lantai unit yang dimiliki.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599" y="1630953"/>
            <a:ext cx="55647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3600" dirty="0" smtClean="0"/>
              <a:t>Contoh : pemilik/penghuni unit C10.10 ketika menggunakan lift hanya dapat meng-akses lift ke lantai 10 saja, tidak dapat meng-akses ke lantai lain.</a:t>
            </a:r>
          </a:p>
          <a:p>
            <a:endParaRPr lang="id-ID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49" y="-242143"/>
            <a:ext cx="2227697" cy="2227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3124790"/>
            <a:ext cx="3951514" cy="3951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Rencana Aktivasi Akses Control Lift</a:t>
            </a:r>
            <a:endParaRPr lang="id-ID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0573"/>
            <a:ext cx="10515600" cy="2054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5400" dirty="0" smtClean="0"/>
              <a:t>Akses control lift akan berlaku secara </a:t>
            </a:r>
            <a:r>
              <a:rPr lang="id-ID" sz="5400" smtClean="0"/>
              <a:t>penuh tanggal </a:t>
            </a:r>
            <a:r>
              <a:rPr lang="id-ID" sz="5400" b="1" dirty="0" smtClean="0"/>
              <a:t>08 Oktober 2023</a:t>
            </a:r>
            <a:endParaRPr lang="id-ID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80" y="3696788"/>
            <a:ext cx="3161213" cy="3161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49" y="-242143"/>
            <a:ext cx="2227697" cy="2227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Tujuan akses control lift</a:t>
            </a:r>
            <a:endParaRPr lang="id-ID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91"/>
            <a:ext cx="10515600" cy="1374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000" dirty="0" smtClean="0"/>
              <a:t>Untuk meningkatkan kenyamanan dan keamanan bagi pemilik atau penghuni</a:t>
            </a:r>
            <a:endParaRPr lang="id-ID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49" y="-242143"/>
            <a:ext cx="2227697" cy="2227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11" y="3432508"/>
            <a:ext cx="5828571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1992403"/>
            <a:ext cx="10515600" cy="1325563"/>
          </a:xfrm>
        </p:spPr>
        <p:txBody>
          <a:bodyPr/>
          <a:lstStyle/>
          <a:p>
            <a:pPr algn="ctr"/>
            <a:r>
              <a:rPr lang="id-ID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Teknis Pelaksanaan Akses Control</a:t>
            </a:r>
            <a:endParaRPr lang="id-ID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49" y="-242143"/>
            <a:ext cx="2227697" cy="2227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46" y="0"/>
            <a:ext cx="1162507" cy="1398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46" y="3317966"/>
            <a:ext cx="3540034" cy="3540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469"/>
            <a:ext cx="3203874" cy="320387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33697" y="25206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Disampaikan oleh vendor</a:t>
            </a:r>
            <a:endParaRPr lang="id-ID" sz="3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5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9211" y="1630959"/>
            <a:ext cx="5813692" cy="12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9" marR="5075">
              <a:lnSpc>
                <a:spcPct val="90000"/>
              </a:lnSpc>
            </a:pPr>
            <a:r>
              <a:rPr sz="4400" spc="28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400" spc="2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spc="2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spc="155" dirty="0">
                <a:solidFill>
                  <a:srgbClr val="FFFFFF"/>
                </a:solidFill>
                <a:latin typeface="Calibri"/>
                <a:cs typeface="Calibri"/>
              </a:rPr>
              <a:t>GG</a:t>
            </a:r>
            <a:r>
              <a:rPr sz="4400" spc="1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400" spc="2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spc="2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spc="2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spc="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2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spc="38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400" spc="3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spc="2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spc="22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spc="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38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400" spc="1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00" spc="2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spc="3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spc="2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spc="1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00" spc="3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4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00" spc="2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00" spc="3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00" spc="2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5639" y="1"/>
            <a:ext cx="0" cy="830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77"/>
            <a:fld id="{81D60167-4931-47E6-BA6A-407CBD079E47}" type="slidenum">
              <a:rPr spc="30" dirty="0"/>
              <a:pPr marL="25377"/>
              <a:t>5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4349212" y="3382233"/>
            <a:ext cx="3168256" cy="207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9"/>
            <a:r>
              <a:rPr sz="1349" spc="7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49" spc="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49" spc="7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349" spc="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49" spc="7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49" spc="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49" spc="1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49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49" spc="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49" spc="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49" spc="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49" spc="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49" spc="1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49" spc="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49" spc="1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49" spc="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49" spc="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49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49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49" spc="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49" spc="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49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49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49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49" spc="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49" spc="7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49" spc="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49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49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49" spc="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49" spc="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49" spc="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49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49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349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6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576" y="472522"/>
            <a:ext cx="2255337" cy="553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9"/>
            <a:r>
              <a:rPr sz="3597" spc="3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597" spc="3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597" spc="2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597" spc="6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597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97" spc="1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597" spc="2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597" spc="17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597" spc="22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597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3478" y="626898"/>
            <a:ext cx="5641498" cy="539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278" indent="-283590">
              <a:buClr>
                <a:srgbClr val="FFFFFF"/>
              </a:buClr>
              <a:buFont typeface="Arial"/>
              <a:buChar char="•"/>
              <a:tabLst>
                <a:tab pos="296913" algn="l"/>
              </a:tabLst>
            </a:pP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6"/>
              </a:spcBef>
              <a:buClr>
                <a:srgbClr val="FFFFFF"/>
              </a:buClr>
              <a:buFont typeface="Aria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296278" indent="-283590">
              <a:buClr>
                <a:srgbClr val="FFFFFF"/>
              </a:buClr>
              <a:buFont typeface="Arial"/>
              <a:buChar char="•"/>
              <a:tabLst>
                <a:tab pos="296913" algn="l"/>
              </a:tabLst>
            </a:pP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uh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1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marL="296278">
              <a:spcBef>
                <a:spcPts val="619"/>
              </a:spcBef>
            </a:pP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296278" marR="48851" indent="-283590">
              <a:lnSpc>
                <a:spcPct val="130500"/>
              </a:lnSpc>
              <a:spcBef>
                <a:spcPts val="989"/>
              </a:spcBef>
              <a:buClr>
                <a:srgbClr val="FFFFFF"/>
              </a:buClr>
              <a:buFont typeface="Arial"/>
              <a:buChar char="•"/>
              <a:tabLst>
                <a:tab pos="296913" algn="l"/>
              </a:tabLst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9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1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1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6"/>
              </a:spcBef>
              <a:buClr>
                <a:srgbClr val="FFFFFF"/>
              </a:buClr>
              <a:buFont typeface="Aria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296278" indent="-283590">
              <a:buClr>
                <a:srgbClr val="FFFFFF"/>
              </a:buClr>
              <a:buFont typeface="Arial"/>
              <a:buChar char="•"/>
              <a:tabLst>
                <a:tab pos="296913" algn="l"/>
              </a:tabLst>
            </a:pP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7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000" b="1" spc="17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000" b="1" spc="1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2000" dirty="0">
              <a:latin typeface="Calibri"/>
              <a:cs typeface="Calibri"/>
            </a:endParaRPr>
          </a:p>
          <a:p>
            <a:pPr marL="296278">
              <a:spcBef>
                <a:spcPts val="584"/>
              </a:spcBef>
            </a:pP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1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marL="296278" marR="5075" indent="-283590">
              <a:lnSpc>
                <a:spcPct val="130500"/>
              </a:lnSpc>
              <a:spcBef>
                <a:spcPts val="989"/>
              </a:spcBef>
              <a:buClr>
                <a:srgbClr val="FFFFFF"/>
              </a:buClr>
              <a:buFont typeface="Arial"/>
              <a:buChar char="•"/>
              <a:tabLst>
                <a:tab pos="296913" algn="l"/>
              </a:tabLst>
            </a:pPr>
            <a:r>
              <a:rPr sz="2000" b="1" spc="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1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1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1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1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1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1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000" dirty="0">
              <a:latin typeface="Calibri"/>
              <a:cs typeface="Calibri"/>
            </a:endParaRPr>
          </a:p>
          <a:p>
            <a:pPr marL="296278" marR="468208" indent="-283590">
              <a:lnSpc>
                <a:spcPct val="130500"/>
              </a:lnSpc>
              <a:spcBef>
                <a:spcPts val="989"/>
              </a:spcBef>
              <a:buClr>
                <a:srgbClr val="FFFFFF"/>
              </a:buClr>
              <a:buFont typeface="Arial"/>
              <a:buChar char="•"/>
              <a:tabLst>
                <a:tab pos="296913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1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1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spc="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1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45" dirty="0">
                <a:solidFill>
                  <a:srgbClr val="FFFFFF"/>
                </a:solidFill>
                <a:latin typeface="Calibri"/>
                <a:cs typeface="Calibri"/>
              </a:rPr>
              <a:t>gg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1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1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spc="1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146" y="1503092"/>
            <a:ext cx="6165332" cy="4189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18146" y="6430552"/>
            <a:ext cx="642128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9"/>
            <a:r>
              <a:rPr spc="50" dirty="0">
                <a:solidFill>
                  <a:schemeClr val="bg1"/>
                </a:solidFill>
              </a:rPr>
              <a:t>P</a:t>
            </a:r>
            <a:r>
              <a:rPr spc="75" dirty="0">
                <a:solidFill>
                  <a:schemeClr val="bg1"/>
                </a:solidFill>
              </a:rPr>
              <a:t>T</a:t>
            </a:r>
            <a:r>
              <a:rPr spc="15" dirty="0">
                <a:solidFill>
                  <a:schemeClr val="bg1"/>
                </a:solidFill>
              </a:rPr>
              <a:t>.</a:t>
            </a:r>
            <a:r>
              <a:rPr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75" dirty="0">
                <a:solidFill>
                  <a:schemeClr val="bg1"/>
                </a:solidFill>
              </a:rPr>
              <a:t>Ca</a:t>
            </a:r>
            <a:r>
              <a:rPr spc="25" dirty="0">
                <a:solidFill>
                  <a:schemeClr val="bg1"/>
                </a:solidFill>
              </a:rPr>
              <a:t>l</a:t>
            </a:r>
            <a:r>
              <a:rPr spc="15" dirty="0">
                <a:solidFill>
                  <a:schemeClr val="bg1"/>
                </a:solidFill>
              </a:rPr>
              <a:t>l</a:t>
            </a:r>
            <a:r>
              <a:rPr spc="35" dirty="0">
                <a:solidFill>
                  <a:schemeClr val="bg1"/>
                </a:solidFill>
              </a:rPr>
              <a:t>y</a:t>
            </a:r>
            <a:r>
              <a:rPr spc="40" dirty="0">
                <a:solidFill>
                  <a:schemeClr val="bg1"/>
                </a:solidFill>
              </a:rPr>
              <a:t>st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chemeClr val="bg1"/>
                </a:solidFill>
              </a:rPr>
              <a:t>M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t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40" dirty="0">
                <a:solidFill>
                  <a:schemeClr val="bg1"/>
                </a:solidFill>
              </a:rPr>
              <a:t>E</a:t>
            </a:r>
            <a:r>
              <a:rPr spc="1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j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45" dirty="0">
                <a:solidFill>
                  <a:schemeClr val="bg1"/>
                </a:solidFill>
              </a:rPr>
              <a:t>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5639" y="1"/>
            <a:ext cx="0" cy="830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77"/>
            <a:fld id="{81D60167-4931-47E6-BA6A-407CBD079E47}" type="slidenum">
              <a:rPr spc="30" dirty="0"/>
              <a:pPr marL="25377"/>
              <a:t>6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18234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611" y="491988"/>
            <a:ext cx="10505872" cy="6764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21049">
              <a:lnSpc>
                <a:spcPct val="100000"/>
              </a:lnSpc>
            </a:pPr>
            <a:r>
              <a:rPr b="1" spc="280" dirty="0">
                <a:solidFill>
                  <a:schemeClr val="bg1"/>
                </a:solidFill>
              </a:rPr>
              <a:t>S</a:t>
            </a:r>
            <a:r>
              <a:rPr b="1" spc="180" dirty="0">
                <a:solidFill>
                  <a:schemeClr val="bg1"/>
                </a:solidFill>
              </a:rPr>
              <a:t>T</a:t>
            </a:r>
            <a:r>
              <a:rPr b="1" spc="75" dirty="0">
                <a:solidFill>
                  <a:schemeClr val="bg1"/>
                </a:solidFill>
              </a:rPr>
              <a:t>A</a:t>
            </a:r>
            <a:r>
              <a:rPr b="1" spc="350" dirty="0">
                <a:solidFill>
                  <a:schemeClr val="bg1"/>
                </a:solidFill>
              </a:rPr>
              <a:t>T</a:t>
            </a:r>
            <a:r>
              <a:rPr b="1" spc="150" dirty="0">
                <a:solidFill>
                  <a:schemeClr val="bg1"/>
                </a:solidFill>
              </a:rPr>
              <a:t>U</a:t>
            </a:r>
            <a:r>
              <a:rPr b="1" spc="229" dirty="0">
                <a:solidFill>
                  <a:schemeClr val="bg1"/>
                </a:solidFill>
              </a:rPr>
              <a:t>S</a:t>
            </a:r>
            <a:r>
              <a:rPr b="1" spc="3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280" dirty="0">
                <a:solidFill>
                  <a:schemeClr val="bg1"/>
                </a:solidFill>
              </a:rPr>
              <a:t>S</a:t>
            </a:r>
            <a:r>
              <a:rPr b="1" spc="180" dirty="0">
                <a:solidFill>
                  <a:schemeClr val="bg1"/>
                </a:solidFill>
              </a:rPr>
              <a:t>T</a:t>
            </a:r>
            <a:r>
              <a:rPr b="1" spc="245" dirty="0">
                <a:solidFill>
                  <a:schemeClr val="bg1"/>
                </a:solidFill>
              </a:rPr>
              <a:t>A</a:t>
            </a:r>
            <a:r>
              <a:rPr b="1" spc="225" dirty="0">
                <a:solidFill>
                  <a:schemeClr val="bg1"/>
                </a:solidFill>
              </a:rPr>
              <a:t>N</a:t>
            </a:r>
            <a:r>
              <a:rPr b="1" spc="65" dirty="0">
                <a:solidFill>
                  <a:schemeClr val="bg1"/>
                </a:solidFill>
              </a:rPr>
              <a:t>D</a:t>
            </a:r>
            <a:r>
              <a:rPr b="1" spc="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90" dirty="0">
                <a:solidFill>
                  <a:schemeClr val="bg1"/>
                </a:solidFill>
              </a:rPr>
              <a:t>BY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1907" y="1781243"/>
            <a:ext cx="6187384" cy="3373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278" indent="-283590">
              <a:buClr>
                <a:srgbClr val="FFFFFF"/>
              </a:buClr>
              <a:buFont typeface="Arial"/>
              <a:buChar char="•"/>
              <a:tabLst>
                <a:tab pos="296278" algn="l"/>
              </a:tabLst>
            </a:pPr>
            <a:r>
              <a:rPr sz="3200" spc="1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1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1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1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130" dirty="0" err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spc="50" dirty="0" err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20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125" dirty="0" err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190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0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65" dirty="0" err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75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45" dirty="0" err="1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30" dirty="0" err="1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10" dirty="0" err="1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185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20" dirty="0" err="1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3200" dirty="0">
              <a:latin typeface="Times New Roman"/>
              <a:cs typeface="Times New Roman"/>
            </a:endParaRPr>
          </a:p>
          <a:p>
            <a:pPr marL="296278" indent="-283590">
              <a:buClr>
                <a:srgbClr val="FFFFFF"/>
              </a:buClr>
              <a:buFont typeface="Arial"/>
              <a:buChar char="•"/>
              <a:tabLst>
                <a:tab pos="296278" algn="l"/>
              </a:tabLst>
            </a:pP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200" spc="20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1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11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3200" dirty="0">
              <a:latin typeface="Calibri"/>
              <a:cs typeface="Calibri"/>
            </a:endParaRPr>
          </a:p>
          <a:p>
            <a:pPr marL="296278" marR="5075" indent="-283590">
              <a:lnSpc>
                <a:spcPct val="153200"/>
              </a:lnSpc>
              <a:spcBef>
                <a:spcPts val="1024"/>
              </a:spcBef>
              <a:buClr>
                <a:srgbClr val="FFFFFF"/>
              </a:buClr>
              <a:buFont typeface="Arial"/>
              <a:buChar char="•"/>
              <a:tabLst>
                <a:tab pos="296278" algn="l"/>
              </a:tabLst>
            </a:pPr>
            <a:r>
              <a:rPr sz="3200" dirty="0" err="1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190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5" dirty="0" err="1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30" dirty="0" err="1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175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20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204" dirty="0">
                <a:solidFill>
                  <a:srgbClr val="FFFFFF"/>
                </a:solidFill>
                <a:latin typeface="Calibri"/>
                <a:cs typeface="Calibri"/>
              </a:rPr>
              <a:t>gg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b="1" spc="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5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spc="1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3200" b="1" spc="1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1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b="1" spc="8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1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1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14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45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3200" b="1" spc="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171" y="679541"/>
            <a:ext cx="3469739" cy="5670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66599" y="6488958"/>
            <a:ext cx="602940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9"/>
            <a:r>
              <a:rPr spc="50" dirty="0">
                <a:solidFill>
                  <a:schemeClr val="bg1"/>
                </a:solidFill>
              </a:rPr>
              <a:t>P</a:t>
            </a:r>
            <a:r>
              <a:rPr spc="75" dirty="0">
                <a:solidFill>
                  <a:schemeClr val="bg1"/>
                </a:solidFill>
              </a:rPr>
              <a:t>T</a:t>
            </a:r>
            <a:r>
              <a:rPr spc="15" dirty="0">
                <a:solidFill>
                  <a:schemeClr val="bg1"/>
                </a:solidFill>
              </a:rPr>
              <a:t>.</a:t>
            </a:r>
            <a:r>
              <a:rPr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75" dirty="0">
                <a:solidFill>
                  <a:schemeClr val="bg1"/>
                </a:solidFill>
              </a:rPr>
              <a:t>Ca</a:t>
            </a:r>
            <a:r>
              <a:rPr spc="25" dirty="0">
                <a:solidFill>
                  <a:schemeClr val="bg1"/>
                </a:solidFill>
              </a:rPr>
              <a:t>l</a:t>
            </a:r>
            <a:r>
              <a:rPr spc="15" dirty="0">
                <a:solidFill>
                  <a:schemeClr val="bg1"/>
                </a:solidFill>
              </a:rPr>
              <a:t>l</a:t>
            </a:r>
            <a:r>
              <a:rPr spc="35" dirty="0">
                <a:solidFill>
                  <a:schemeClr val="bg1"/>
                </a:solidFill>
              </a:rPr>
              <a:t>y</a:t>
            </a:r>
            <a:r>
              <a:rPr spc="40" dirty="0">
                <a:solidFill>
                  <a:schemeClr val="bg1"/>
                </a:solidFill>
              </a:rPr>
              <a:t>st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chemeClr val="bg1"/>
                </a:solidFill>
              </a:rPr>
              <a:t>M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t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40" dirty="0">
                <a:solidFill>
                  <a:schemeClr val="bg1"/>
                </a:solidFill>
              </a:rPr>
              <a:t>E</a:t>
            </a:r>
            <a:r>
              <a:rPr spc="1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j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45" dirty="0">
                <a:solidFill>
                  <a:schemeClr val="bg1"/>
                </a:solidFill>
              </a:rPr>
              <a:t>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5639" y="1"/>
            <a:ext cx="0" cy="830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77"/>
            <a:fld id="{81D60167-4931-47E6-BA6A-407CBD079E47}" type="slidenum">
              <a:rPr spc="30" dirty="0"/>
              <a:pPr marL="25377"/>
              <a:t>7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2850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338" y="306124"/>
            <a:ext cx="10505872" cy="6764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21049">
              <a:lnSpc>
                <a:spcPct val="100000"/>
              </a:lnSpc>
            </a:pPr>
            <a:r>
              <a:rPr b="1" spc="290" dirty="0">
                <a:solidFill>
                  <a:schemeClr val="bg1"/>
                </a:solidFill>
              </a:rPr>
              <a:t>V</a:t>
            </a:r>
            <a:r>
              <a:rPr b="1" spc="250" dirty="0">
                <a:solidFill>
                  <a:schemeClr val="bg1"/>
                </a:solidFill>
              </a:rPr>
              <a:t>E</a:t>
            </a:r>
            <a:r>
              <a:rPr b="1" spc="325" dirty="0">
                <a:solidFill>
                  <a:schemeClr val="bg1"/>
                </a:solidFill>
              </a:rPr>
              <a:t>R</a:t>
            </a:r>
            <a:r>
              <a:rPr b="1" spc="250" dirty="0">
                <a:solidFill>
                  <a:schemeClr val="bg1"/>
                </a:solidFill>
              </a:rPr>
              <a:t>I</a:t>
            </a:r>
            <a:r>
              <a:rPr b="1" spc="315" dirty="0">
                <a:solidFill>
                  <a:schemeClr val="bg1"/>
                </a:solidFill>
              </a:rPr>
              <a:t>F</a:t>
            </a:r>
            <a:r>
              <a:rPr b="1" spc="250" dirty="0">
                <a:solidFill>
                  <a:schemeClr val="bg1"/>
                </a:solidFill>
              </a:rPr>
              <a:t>I</a:t>
            </a:r>
            <a:r>
              <a:rPr b="1" spc="455" dirty="0">
                <a:solidFill>
                  <a:schemeClr val="bg1"/>
                </a:solidFill>
              </a:rPr>
              <a:t>K</a:t>
            </a:r>
            <a:r>
              <a:rPr b="1" spc="280" dirty="0">
                <a:solidFill>
                  <a:schemeClr val="bg1"/>
                </a:solidFill>
              </a:rPr>
              <a:t>A</a:t>
            </a:r>
            <a:r>
              <a:rPr b="1" spc="350" dirty="0">
                <a:solidFill>
                  <a:schemeClr val="bg1"/>
                </a:solidFill>
              </a:rPr>
              <a:t>S</a:t>
            </a:r>
            <a:r>
              <a:rPr b="1" spc="135" dirty="0">
                <a:solidFill>
                  <a:schemeClr val="bg1"/>
                </a:solidFill>
              </a:rPr>
              <a:t>I</a:t>
            </a:r>
            <a:r>
              <a:rPr b="1" spc="3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80" dirty="0">
                <a:solidFill>
                  <a:schemeClr val="bg1"/>
                </a:solidFill>
              </a:rPr>
              <a:t>T</a:t>
            </a:r>
            <a:r>
              <a:rPr b="1" spc="265" dirty="0">
                <a:solidFill>
                  <a:schemeClr val="bg1"/>
                </a:solidFill>
              </a:rPr>
              <a:t>A</a:t>
            </a:r>
            <a:r>
              <a:rPr b="1" spc="2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0320" y="846314"/>
            <a:ext cx="7720102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888" indent="-4572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96278" algn="l"/>
              </a:tabLst>
            </a:pPr>
            <a:r>
              <a:rPr sz="3200" spc="-3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mp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el</a:t>
            </a:r>
            <a:r>
              <a:rPr sz="3200" spc="75" dirty="0">
                <a:solidFill>
                  <a:srgbClr val="FFFFFF"/>
                </a:solidFill>
                <a:cs typeface="Calibri"/>
              </a:rPr>
              <a:t>k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spc="13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100" dirty="0">
                <a:solidFill>
                  <a:srgbClr val="FFFFFF"/>
                </a:solidFill>
                <a:cs typeface="Calibri"/>
              </a:rPr>
              <a:t>g</a:t>
            </a:r>
            <a:r>
              <a:rPr sz="3200" spc="12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p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d</a:t>
            </a:r>
            <a:r>
              <a:rPr sz="3200" spc="11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10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20" dirty="0">
                <a:solidFill>
                  <a:srgbClr val="FFFFFF"/>
                </a:solidFill>
                <a:cs typeface="Calibri"/>
              </a:rPr>
              <a:t>u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l</a:t>
            </a:r>
            <a:r>
              <a:rPr sz="32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30" dirty="0">
                <a:solidFill>
                  <a:srgbClr val="FFFFFF"/>
                </a:solidFill>
                <a:cs typeface="Calibri"/>
              </a:rPr>
              <a:t>r</a:t>
            </a:r>
            <a:r>
              <a:rPr sz="32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3200" b="1" spc="105" dirty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114" dirty="0">
                <a:solidFill>
                  <a:srgbClr val="FFFFFF"/>
                </a:solidFill>
                <a:cs typeface="Calibri"/>
              </a:rPr>
              <a:t> </a:t>
            </a:r>
            <a:r>
              <a:rPr sz="3200" b="1" spc="3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3200" b="1" spc="65" dirty="0">
                <a:solidFill>
                  <a:srgbClr val="FFFFFF"/>
                </a:solidFill>
                <a:cs typeface="Calibri"/>
              </a:rPr>
              <a:t>l</a:t>
            </a:r>
            <a:r>
              <a:rPr sz="32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b="1" spc="105" dirty="0">
                <a:solidFill>
                  <a:srgbClr val="FFFFFF"/>
                </a:solidFill>
                <a:cs typeface="Calibri"/>
              </a:rPr>
              <a:t>s</a:t>
            </a:r>
            <a:r>
              <a:rPr sz="32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-1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b="1" spc="140" dirty="0">
                <a:solidFill>
                  <a:srgbClr val="FFFFFF"/>
                </a:solidFill>
                <a:cs typeface="Calibri"/>
              </a:rPr>
              <a:t> </a:t>
            </a:r>
            <a:r>
              <a:rPr sz="3200" b="1" spc="100" dirty="0">
                <a:solidFill>
                  <a:srgbClr val="FFFFFF"/>
                </a:solidFill>
                <a:cs typeface="Calibri"/>
              </a:rPr>
              <a:t>“</a:t>
            </a:r>
            <a:r>
              <a:rPr sz="3200" b="1" spc="3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b="1" spc="40" dirty="0">
                <a:solidFill>
                  <a:srgbClr val="FFFFFF"/>
                </a:solidFill>
                <a:cs typeface="Calibri"/>
              </a:rPr>
              <a:t>h</a:t>
            </a:r>
            <a:r>
              <a:rPr sz="32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3200" b="1" dirty="0">
                <a:solidFill>
                  <a:srgbClr val="FFFFFF"/>
                </a:solidFill>
                <a:cs typeface="Calibri"/>
              </a:rPr>
              <a:t> </a:t>
            </a:r>
            <a:r>
              <a:rPr sz="3200" b="1" spc="-120" dirty="0">
                <a:solidFill>
                  <a:srgbClr val="FFFFFF"/>
                </a:solidFill>
                <a:cs typeface="Calibri"/>
              </a:rPr>
              <a:t> </a:t>
            </a:r>
            <a:r>
              <a:rPr sz="3200" b="1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32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32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b="1" spc="3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3200" b="1" spc="65" dirty="0">
                <a:solidFill>
                  <a:srgbClr val="FFFFFF"/>
                </a:solidFill>
                <a:cs typeface="Calibri"/>
              </a:rPr>
              <a:t>s</a:t>
            </a:r>
            <a:r>
              <a:rPr sz="3200" b="1" spc="105" dirty="0">
                <a:solidFill>
                  <a:srgbClr val="FFFFFF"/>
                </a:solidFill>
                <a:cs typeface="Calibri"/>
              </a:rPr>
              <a:t> </a:t>
            </a:r>
            <a:r>
              <a:rPr sz="3200" b="1" spc="20" dirty="0">
                <a:solidFill>
                  <a:srgbClr val="FFFFFF"/>
                </a:solidFill>
                <a:cs typeface="Calibri"/>
              </a:rPr>
              <a:t>M</a:t>
            </a:r>
            <a:r>
              <a:rPr sz="32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3200" b="1" spc="3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b="1" spc="30" dirty="0">
                <a:solidFill>
                  <a:srgbClr val="FFFFFF"/>
                </a:solidFill>
                <a:cs typeface="Calibri"/>
              </a:rPr>
              <a:t>r</a:t>
            </a:r>
            <a:r>
              <a:rPr sz="3200" b="1" spc="40" dirty="0">
                <a:solidFill>
                  <a:srgbClr val="FFFFFF"/>
                </a:solidFill>
                <a:cs typeface="Calibri"/>
              </a:rPr>
              <a:t>o”</a:t>
            </a:r>
            <a:endParaRPr sz="3200" dirty="0">
              <a:cs typeface="Calibri"/>
            </a:endParaRPr>
          </a:p>
          <a:p>
            <a:pPr marL="469888" indent="-4572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96278" algn="l"/>
              </a:tabLst>
            </a:pPr>
            <a:r>
              <a:rPr sz="3200" spc="60" dirty="0" err="1" smtClean="0">
                <a:solidFill>
                  <a:srgbClr val="FFFFFF"/>
                </a:solidFill>
                <a:cs typeface="Calibri"/>
              </a:rPr>
              <a:t>P</a:t>
            </a:r>
            <a:r>
              <a:rPr sz="3200" spc="150" dirty="0" err="1" smtClean="0">
                <a:solidFill>
                  <a:srgbClr val="FFFFFF"/>
                </a:solidFill>
                <a:cs typeface="Calibri"/>
              </a:rPr>
              <a:t>a</a:t>
            </a:r>
            <a:r>
              <a:rPr sz="3200" spc="85" dirty="0" err="1" smtClean="0">
                <a:solidFill>
                  <a:srgbClr val="FFFFFF"/>
                </a:solidFill>
                <a:cs typeface="Calibri"/>
              </a:rPr>
              <a:t>d</a:t>
            </a:r>
            <a:r>
              <a:rPr sz="3200" spc="110" dirty="0" err="1" smtClean="0">
                <a:solidFill>
                  <a:srgbClr val="FFFFFF"/>
                </a:solidFill>
                <a:cs typeface="Calibri"/>
              </a:rPr>
              <a:t>a</a:t>
            </a:r>
            <a:r>
              <a:rPr sz="3200" spc="110" dirty="0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aa</a:t>
            </a:r>
            <a:r>
              <a:rPr sz="3200" spc="2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13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100" dirty="0">
                <a:solidFill>
                  <a:srgbClr val="FFFFFF"/>
                </a:solidFill>
                <a:cs typeface="Calibri"/>
              </a:rPr>
              <a:t>g</a:t>
            </a:r>
            <a:r>
              <a:rPr sz="3200" spc="9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d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i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mp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el</a:t>
            </a:r>
            <a:r>
              <a:rPr sz="3200" spc="75" dirty="0">
                <a:solidFill>
                  <a:srgbClr val="FFFFFF"/>
                </a:solidFill>
                <a:cs typeface="Calibri"/>
              </a:rPr>
              <a:t>k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spc="13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d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spc="12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40" dirty="0">
                <a:solidFill>
                  <a:srgbClr val="FFFFFF"/>
                </a:solidFill>
                <a:cs typeface="Calibri"/>
              </a:rPr>
              <a:t>r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d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75" dirty="0">
                <a:solidFill>
                  <a:srgbClr val="FFFFFF"/>
                </a:solidFill>
                <a:cs typeface="Calibri"/>
              </a:rPr>
              <a:t>k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3200" spc="60" dirty="0">
                <a:solidFill>
                  <a:srgbClr val="FFFFFF"/>
                </a:solidFill>
                <a:cs typeface="Calibri"/>
              </a:rPr>
              <a:t>i</a:t>
            </a:r>
            <a:r>
              <a:rPr sz="3200" spc="15" dirty="0">
                <a:solidFill>
                  <a:srgbClr val="FFFFFF"/>
                </a:solidFill>
                <a:cs typeface="Calibri"/>
              </a:rPr>
              <a:t>,</a:t>
            </a:r>
            <a:r>
              <a:rPr sz="3200" spc="7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75" dirty="0">
                <a:solidFill>
                  <a:srgbClr val="FFFFFF"/>
                </a:solidFill>
                <a:cs typeface="Calibri"/>
              </a:rPr>
              <a:t>k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spc="9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m</a:t>
            </a:r>
            <a:r>
              <a:rPr sz="3200" spc="20" dirty="0">
                <a:solidFill>
                  <a:srgbClr val="FFFFFF"/>
                </a:solidFill>
                <a:cs typeface="Calibri"/>
              </a:rPr>
              <a:t>un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c</a:t>
            </a:r>
            <a:r>
              <a:rPr sz="3200" spc="20" dirty="0">
                <a:solidFill>
                  <a:srgbClr val="FFFFFF"/>
                </a:solidFill>
                <a:cs typeface="Calibri"/>
              </a:rPr>
              <a:t>u</a:t>
            </a:r>
            <a:r>
              <a:rPr sz="3200" spc="25" dirty="0">
                <a:solidFill>
                  <a:srgbClr val="FFFFFF"/>
                </a:solidFill>
                <a:cs typeface="Calibri"/>
              </a:rPr>
              <a:t>l</a:t>
            </a:r>
            <a:r>
              <a:rPr sz="32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-15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b</a:t>
            </a:r>
            <a:r>
              <a:rPr sz="3200" spc="20" dirty="0">
                <a:solidFill>
                  <a:srgbClr val="FFFFFF"/>
                </a:solidFill>
                <a:cs typeface="Calibri"/>
              </a:rPr>
              <a:t>u</a:t>
            </a:r>
            <a:r>
              <a:rPr sz="3200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3200" spc="75" dirty="0">
                <a:solidFill>
                  <a:srgbClr val="FFFFFF"/>
                </a:solidFill>
                <a:cs typeface="Calibri"/>
              </a:rPr>
              <a:t>y</a:t>
            </a:r>
            <a:r>
              <a:rPr sz="3200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-16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100" dirty="0">
                <a:solidFill>
                  <a:srgbClr val="FFFFFF"/>
                </a:solidFill>
                <a:cs typeface="Calibri"/>
              </a:rPr>
              <a:t>“</a:t>
            </a:r>
            <a:r>
              <a:rPr sz="3200" b="1" spc="110" dirty="0">
                <a:solidFill>
                  <a:srgbClr val="FFFFFF"/>
                </a:solidFill>
                <a:cs typeface="Calibri"/>
              </a:rPr>
              <a:t>b</a:t>
            </a:r>
            <a:r>
              <a:rPr sz="3200" b="1" spc="45" dirty="0">
                <a:solidFill>
                  <a:srgbClr val="FFFFFF"/>
                </a:solidFill>
                <a:cs typeface="Calibri"/>
              </a:rPr>
              <a:t>ee</a:t>
            </a:r>
            <a:r>
              <a:rPr sz="3200" b="1" spc="70" dirty="0">
                <a:solidFill>
                  <a:srgbClr val="FFFFFF"/>
                </a:solidFill>
                <a:cs typeface="Calibri"/>
              </a:rPr>
              <a:t>p</a:t>
            </a:r>
            <a:r>
              <a:rPr sz="3200" b="1" spc="80" dirty="0">
                <a:solidFill>
                  <a:srgbClr val="FFFFFF"/>
                </a:solidFill>
                <a:cs typeface="Calibri"/>
              </a:rPr>
              <a:t>”</a:t>
            </a:r>
            <a:r>
              <a:rPr sz="3200" b="1" dirty="0">
                <a:solidFill>
                  <a:srgbClr val="FFFFFF"/>
                </a:solidFill>
                <a:cs typeface="Calibri"/>
              </a:rPr>
              <a:t> </a:t>
            </a:r>
            <a:r>
              <a:rPr sz="3200" b="1" spc="-140" dirty="0">
                <a:solidFill>
                  <a:srgbClr val="FFFFFF"/>
                </a:solidFill>
                <a:cs typeface="Calibri"/>
              </a:rPr>
              <a:t> </a:t>
            </a:r>
            <a:r>
              <a:rPr sz="3200" spc="85" dirty="0" err="1">
                <a:solidFill>
                  <a:srgbClr val="FFFFFF"/>
                </a:solidFill>
                <a:cs typeface="Calibri"/>
              </a:rPr>
              <a:t>d</a:t>
            </a:r>
            <a:r>
              <a:rPr sz="3200" spc="150" dirty="0" err="1">
                <a:solidFill>
                  <a:srgbClr val="FFFFFF"/>
                </a:solidFill>
                <a:cs typeface="Calibri"/>
              </a:rPr>
              <a:t>a</a:t>
            </a:r>
            <a:r>
              <a:rPr sz="3200" dirty="0" err="1">
                <a:solidFill>
                  <a:srgbClr val="FFFFFF"/>
                </a:solidFill>
                <a:cs typeface="Calibri"/>
              </a:rPr>
              <a:t>n</a:t>
            </a:r>
            <a:r>
              <a:rPr sz="3200" spc="12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50" dirty="0" err="1" smtClean="0">
                <a:solidFill>
                  <a:srgbClr val="FFFFFF"/>
                </a:solidFill>
                <a:cs typeface="Calibri"/>
              </a:rPr>
              <a:t>l</a:t>
            </a:r>
            <a:r>
              <a:rPr sz="3200" spc="150" dirty="0" err="1" smtClean="0">
                <a:solidFill>
                  <a:srgbClr val="FFFFFF"/>
                </a:solidFill>
                <a:cs typeface="Calibri"/>
              </a:rPr>
              <a:t>a</a:t>
            </a:r>
            <a:r>
              <a:rPr sz="3200" spc="90" dirty="0" err="1" smtClean="0">
                <a:solidFill>
                  <a:srgbClr val="FFFFFF"/>
                </a:solidFill>
                <a:cs typeface="Calibri"/>
              </a:rPr>
              <a:t>m</a:t>
            </a:r>
            <a:r>
              <a:rPr sz="3200" spc="85" dirty="0" err="1" smtClean="0">
                <a:solidFill>
                  <a:srgbClr val="FFFFFF"/>
                </a:solidFill>
                <a:cs typeface="Calibri"/>
              </a:rPr>
              <a:t>p</a:t>
            </a:r>
            <a:r>
              <a:rPr sz="3200" dirty="0" err="1" smtClean="0">
                <a:solidFill>
                  <a:srgbClr val="FFFFFF"/>
                </a:solidFill>
                <a:cs typeface="Calibri"/>
              </a:rPr>
              <a:t>u</a:t>
            </a:r>
            <a:endParaRPr sz="3200" dirty="0">
              <a:cs typeface="Calibri"/>
            </a:endParaRPr>
          </a:p>
          <a:p>
            <a:pPr marL="469888" indent="-4572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96278" algn="l"/>
              </a:tabLst>
            </a:pPr>
            <a:r>
              <a:rPr sz="3200" spc="150" dirty="0" smtClean="0">
                <a:solidFill>
                  <a:srgbClr val="FFFFFF"/>
                </a:solidFill>
                <a:cs typeface="Calibri"/>
              </a:rPr>
              <a:t>L</a:t>
            </a:r>
            <a:r>
              <a:rPr sz="3200" spc="65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3200" spc="20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3200" spc="120" dirty="0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b</a:t>
            </a:r>
            <a:r>
              <a:rPr sz="32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3200" spc="11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14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b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35" dirty="0">
                <a:solidFill>
                  <a:srgbClr val="FFFFFF"/>
                </a:solidFill>
                <a:cs typeface="Calibri"/>
              </a:rPr>
              <a:t>r</a:t>
            </a:r>
            <a:r>
              <a:rPr sz="3200" spc="20" dirty="0">
                <a:solidFill>
                  <a:srgbClr val="FFFFFF"/>
                </a:solidFill>
                <a:cs typeface="Calibri"/>
              </a:rPr>
              <a:t>u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b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cs typeface="Calibri"/>
              </a:rPr>
              <a:t>h</a:t>
            </a:r>
            <a:r>
              <a:rPr sz="3200" spc="13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m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2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spc="40" dirty="0">
                <a:solidFill>
                  <a:srgbClr val="FFFFFF"/>
                </a:solidFill>
                <a:cs typeface="Calibri"/>
              </a:rPr>
              <a:t>j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d</a:t>
            </a:r>
            <a:r>
              <a:rPr sz="3200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-15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40" dirty="0">
                <a:solidFill>
                  <a:srgbClr val="FFFFFF"/>
                </a:solidFill>
                <a:cs typeface="Calibri"/>
              </a:rPr>
              <a:t>h</a:t>
            </a:r>
            <a:r>
              <a:rPr sz="32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b="1" spc="15" dirty="0">
                <a:solidFill>
                  <a:srgbClr val="FFFFFF"/>
                </a:solidFill>
                <a:cs typeface="Calibri"/>
              </a:rPr>
              <a:t>j</a:t>
            </a:r>
            <a:r>
              <a:rPr sz="32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45" dirty="0">
                <a:solidFill>
                  <a:srgbClr val="FFFFFF"/>
                </a:solidFill>
                <a:cs typeface="Calibri"/>
              </a:rPr>
              <a:t>u</a:t>
            </a:r>
            <a:r>
              <a:rPr sz="3200" b="1" spc="5" dirty="0">
                <a:solidFill>
                  <a:srgbClr val="FFFFFF"/>
                </a:solidFill>
                <a:cs typeface="Calibri"/>
              </a:rPr>
              <a:t>,</a:t>
            </a:r>
            <a:r>
              <a:rPr sz="3200" b="1" spc="11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80" dirty="0">
                <a:solidFill>
                  <a:srgbClr val="FFFFFF"/>
                </a:solidFill>
                <a:cs typeface="Calibri"/>
              </a:rPr>
              <a:t>k</a:t>
            </a:r>
            <a:r>
              <a:rPr sz="32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3200" b="1" spc="3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b="1" spc="3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b="1" spc="110" dirty="0">
                <a:solidFill>
                  <a:srgbClr val="FFFFFF"/>
                </a:solidFill>
                <a:cs typeface="Calibri"/>
              </a:rPr>
              <a:t>g</a:t>
            </a:r>
            <a:r>
              <a:rPr sz="3200" b="1" spc="114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3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3200" b="1" spc="100" dirty="0">
                <a:solidFill>
                  <a:srgbClr val="FFFFFF"/>
                </a:solidFill>
                <a:cs typeface="Calibri"/>
              </a:rPr>
              <a:t>p</a:t>
            </a:r>
            <a:r>
              <a:rPr sz="32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3200" b="1" spc="-1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b="1" spc="8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35" dirty="0" err="1">
                <a:solidFill>
                  <a:srgbClr val="FFFFFF"/>
                </a:solidFill>
                <a:cs typeface="Calibri"/>
              </a:rPr>
              <a:t>t</a:t>
            </a:r>
            <a:r>
              <a:rPr sz="3200" b="1" spc="45" dirty="0" err="1">
                <a:solidFill>
                  <a:srgbClr val="FFFFFF"/>
                </a:solidFill>
                <a:cs typeface="Calibri"/>
              </a:rPr>
              <a:t>e</a:t>
            </a:r>
            <a:r>
              <a:rPr sz="3200" b="1" spc="35" dirty="0" err="1">
                <a:solidFill>
                  <a:srgbClr val="FFFFFF"/>
                </a:solidFill>
                <a:cs typeface="Calibri"/>
              </a:rPr>
              <a:t>t</a:t>
            </a:r>
            <a:r>
              <a:rPr sz="3200" b="1" spc="125" dirty="0" err="1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60" dirty="0" err="1">
                <a:solidFill>
                  <a:srgbClr val="FFFFFF"/>
                </a:solidFill>
                <a:cs typeface="Calibri"/>
              </a:rPr>
              <a:t>p</a:t>
            </a:r>
            <a:r>
              <a:rPr sz="3200" b="1" spc="8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100" dirty="0" err="1" smtClean="0">
                <a:solidFill>
                  <a:srgbClr val="FFFFFF"/>
                </a:solidFill>
                <a:cs typeface="Calibri"/>
              </a:rPr>
              <a:t>m</a:t>
            </a:r>
            <a:r>
              <a:rPr sz="3200" b="1" spc="45" dirty="0" err="1" smtClean="0">
                <a:solidFill>
                  <a:srgbClr val="FFFFFF"/>
                </a:solidFill>
                <a:cs typeface="Calibri"/>
              </a:rPr>
              <a:t>e</a:t>
            </a:r>
            <a:r>
              <a:rPr sz="3200" b="1" spc="30" dirty="0" err="1" smtClean="0">
                <a:solidFill>
                  <a:srgbClr val="FFFFFF"/>
                </a:solidFill>
                <a:cs typeface="Calibri"/>
              </a:rPr>
              <a:t>r</a:t>
            </a:r>
            <a:r>
              <a:rPr sz="3200" b="1" spc="125" dirty="0" err="1" smtClean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5" dirty="0" err="1" smtClean="0">
                <a:solidFill>
                  <a:srgbClr val="FFFFFF"/>
                </a:solidFill>
                <a:cs typeface="Calibri"/>
              </a:rPr>
              <a:t>h</a:t>
            </a:r>
            <a:endParaRPr sz="3200" dirty="0">
              <a:cs typeface="Calibri"/>
            </a:endParaRPr>
          </a:p>
          <a:p>
            <a:pPr marL="469888" indent="-457200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96278" algn="l"/>
              </a:tabLst>
            </a:pPr>
            <a:r>
              <a:rPr sz="3200" b="1" spc="95" dirty="0" err="1" smtClean="0">
                <a:solidFill>
                  <a:srgbClr val="FFFFFF"/>
                </a:solidFill>
                <a:cs typeface="Calibri"/>
              </a:rPr>
              <a:t>H</a:t>
            </a:r>
            <a:r>
              <a:rPr sz="3200" b="1" spc="25" dirty="0" err="1" smtClean="0">
                <a:solidFill>
                  <a:srgbClr val="FFFFFF"/>
                </a:solidFill>
                <a:cs typeface="Calibri"/>
              </a:rPr>
              <a:t>i</a:t>
            </a:r>
            <a:r>
              <a:rPr sz="3200" b="1" spc="15" dirty="0" err="1" smtClean="0">
                <a:solidFill>
                  <a:srgbClr val="FFFFFF"/>
                </a:solidFill>
                <a:cs typeface="Calibri"/>
              </a:rPr>
              <a:t>j</a:t>
            </a:r>
            <a:r>
              <a:rPr sz="3200" b="1" spc="125" dirty="0" err="1" smtClean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-10" dirty="0" err="1" smtClean="0">
                <a:solidFill>
                  <a:srgbClr val="FFFFFF"/>
                </a:solidFill>
                <a:cs typeface="Calibri"/>
              </a:rPr>
              <a:t>u</a:t>
            </a:r>
            <a:r>
              <a:rPr sz="3200" b="1" dirty="0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-95" dirty="0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b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dirty="0">
                <a:solidFill>
                  <a:srgbClr val="FFFFFF"/>
                </a:solidFill>
                <a:cs typeface="Calibri"/>
              </a:rPr>
              <a:t>r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35" dirty="0">
                <a:solidFill>
                  <a:srgbClr val="FFFFFF"/>
                </a:solidFill>
                <a:cs typeface="Calibri"/>
              </a:rPr>
              <a:t>r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spc="9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100" dirty="0">
                <a:solidFill>
                  <a:srgbClr val="FFFFFF"/>
                </a:solidFill>
                <a:cs typeface="Calibri"/>
              </a:rPr>
              <a:t>g</a:t>
            </a:r>
            <a:r>
              <a:rPr sz="3200" spc="13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35" dirty="0">
                <a:solidFill>
                  <a:srgbClr val="FFFFFF"/>
                </a:solidFill>
                <a:cs typeface="Calibri"/>
              </a:rPr>
              <a:t>r</a:t>
            </a:r>
            <a:r>
              <a:rPr sz="3200" spc="40" dirty="0">
                <a:solidFill>
                  <a:srgbClr val="FFFFFF"/>
                </a:solidFill>
                <a:cs typeface="Calibri"/>
              </a:rPr>
              <a:t>v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35" dirty="0">
                <a:solidFill>
                  <a:srgbClr val="FFFFFF"/>
                </a:solidFill>
                <a:cs typeface="Calibri"/>
              </a:rPr>
              <a:t>r</a:t>
            </a:r>
            <a:r>
              <a:rPr sz="32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f</a:t>
            </a:r>
            <a:r>
              <a:rPr sz="32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spc="75" dirty="0">
                <a:solidFill>
                  <a:srgbClr val="FFFFFF"/>
                </a:solidFill>
                <a:cs typeface="Calibri"/>
              </a:rPr>
              <a:t>k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3200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spc="14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d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spc="12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3200" spc="20" dirty="0">
                <a:solidFill>
                  <a:srgbClr val="FFFFFF"/>
                </a:solidFill>
                <a:cs typeface="Calibri"/>
              </a:rPr>
              <a:t>u</a:t>
            </a:r>
            <a:r>
              <a:rPr sz="32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3200" spc="-15" dirty="0">
                <a:solidFill>
                  <a:srgbClr val="FFFFFF"/>
                </a:solidFill>
                <a:cs typeface="Calibri"/>
              </a:rPr>
              <a:t>n</a:t>
            </a:r>
            <a:r>
              <a:rPr sz="3200" spc="70" dirty="0">
                <a:solidFill>
                  <a:srgbClr val="FFFFFF"/>
                </a:solidFill>
                <a:cs typeface="Calibri"/>
              </a:rPr>
              <a:t>y</a:t>
            </a:r>
            <a:r>
              <a:rPr sz="3200" spc="8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40" dirty="0">
                <a:solidFill>
                  <a:srgbClr val="FFFFFF"/>
                </a:solidFill>
                <a:cs typeface="Calibri"/>
              </a:rPr>
              <a:t>v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l</a:t>
            </a:r>
            <a:r>
              <a:rPr sz="32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d</a:t>
            </a:r>
            <a:r>
              <a:rPr sz="32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-14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cs typeface="Calibri"/>
              </a:rPr>
              <a:t>d</a:t>
            </a:r>
            <a:r>
              <a:rPr sz="32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3200" spc="2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spc="125" dirty="0">
                <a:solidFill>
                  <a:srgbClr val="FFFFFF"/>
                </a:solidFill>
                <a:cs typeface="Calibri"/>
              </a:rPr>
              <a:t>g</a:t>
            </a:r>
            <a:r>
              <a:rPr sz="32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spc="1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100" dirty="0">
                <a:solidFill>
                  <a:srgbClr val="FFFFFF"/>
                </a:solidFill>
                <a:cs typeface="Calibri"/>
              </a:rPr>
              <a:t>m</a:t>
            </a:r>
            <a:r>
              <a:rPr sz="32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105" dirty="0">
                <a:solidFill>
                  <a:srgbClr val="FFFFFF"/>
                </a:solidFill>
                <a:cs typeface="Calibri"/>
              </a:rPr>
              <a:t>sa</a:t>
            </a:r>
            <a:r>
              <a:rPr sz="3200" b="1" spc="5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100" dirty="0">
                <a:solidFill>
                  <a:srgbClr val="FFFFFF"/>
                </a:solidFill>
                <a:cs typeface="Calibri"/>
              </a:rPr>
              <a:t>p</a:t>
            </a:r>
            <a:r>
              <a:rPr sz="32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80" dirty="0">
                <a:solidFill>
                  <a:srgbClr val="FFFFFF"/>
                </a:solidFill>
                <a:cs typeface="Calibri"/>
              </a:rPr>
              <a:t>k</a:t>
            </a:r>
            <a:r>
              <a:rPr sz="3200" b="1" spc="95" dirty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15" dirty="0">
                <a:solidFill>
                  <a:srgbClr val="FFFFFF"/>
                </a:solidFill>
                <a:cs typeface="Calibri"/>
              </a:rPr>
              <a:t>i</a:t>
            </a:r>
            <a:r>
              <a:rPr sz="3200" b="1" spc="15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80" dirty="0">
                <a:solidFill>
                  <a:srgbClr val="FFFFFF"/>
                </a:solidFill>
                <a:cs typeface="Calibri"/>
              </a:rPr>
              <a:t>y</a:t>
            </a:r>
            <a:r>
              <a:rPr sz="3200" b="1" spc="100" dirty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30" dirty="0">
                <a:solidFill>
                  <a:srgbClr val="FFFFFF"/>
                </a:solidFill>
                <a:cs typeface="Calibri"/>
              </a:rPr>
              <a:t>n</a:t>
            </a:r>
            <a:r>
              <a:rPr sz="3200" b="1" spc="110" dirty="0">
                <a:solidFill>
                  <a:srgbClr val="FFFFFF"/>
                </a:solidFill>
                <a:cs typeface="Calibri"/>
              </a:rPr>
              <a:t>g</a:t>
            </a:r>
            <a:r>
              <a:rPr sz="3200" b="1" spc="114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200" b="1" spc="100" dirty="0" err="1" smtClean="0">
                <a:solidFill>
                  <a:srgbClr val="FFFFFF"/>
                </a:solidFill>
                <a:cs typeface="Calibri"/>
              </a:rPr>
              <a:t>m</a:t>
            </a:r>
            <a:r>
              <a:rPr sz="3200" b="1" spc="125" dirty="0" err="1" smtClean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105" dirty="0" err="1" smtClean="0">
                <a:solidFill>
                  <a:srgbClr val="FFFFFF"/>
                </a:solidFill>
                <a:cs typeface="Calibri"/>
              </a:rPr>
              <a:t>s</a:t>
            </a:r>
            <a:r>
              <a:rPr sz="3200" b="1" spc="25" dirty="0" err="1" smtClean="0">
                <a:solidFill>
                  <a:srgbClr val="FFFFFF"/>
                </a:solidFill>
                <a:cs typeface="Calibri"/>
              </a:rPr>
              <a:t>i</a:t>
            </a:r>
            <a:r>
              <a:rPr sz="3200" b="1" spc="5" dirty="0" err="1" smtClean="0">
                <a:solidFill>
                  <a:srgbClr val="FFFFFF"/>
                </a:solidFill>
                <a:cs typeface="Calibri"/>
              </a:rPr>
              <a:t>h</a:t>
            </a:r>
            <a:r>
              <a:rPr sz="3200" dirty="0">
                <a:cs typeface="Calibri"/>
              </a:rPr>
              <a:t> </a:t>
            </a:r>
            <a:r>
              <a:rPr sz="3200" b="1" spc="100" dirty="0" err="1" smtClean="0">
                <a:solidFill>
                  <a:srgbClr val="FFFFFF"/>
                </a:solidFill>
                <a:cs typeface="Calibri"/>
              </a:rPr>
              <a:t>p</a:t>
            </a:r>
            <a:r>
              <a:rPr sz="3200" b="1" spc="130" dirty="0" err="1" smtClean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30" dirty="0" err="1" smtClean="0">
                <a:solidFill>
                  <a:srgbClr val="FFFFFF"/>
                </a:solidFill>
                <a:cs typeface="Calibri"/>
              </a:rPr>
              <a:t>n</a:t>
            </a:r>
            <a:r>
              <a:rPr sz="3200" b="1" spc="15" dirty="0" err="1" smtClean="0">
                <a:solidFill>
                  <a:srgbClr val="FFFFFF"/>
                </a:solidFill>
                <a:cs typeface="Calibri"/>
              </a:rPr>
              <a:t>j</a:t>
            </a:r>
            <a:r>
              <a:rPr sz="3200" b="1" spc="130" dirty="0" err="1" smtClean="0">
                <a:solidFill>
                  <a:srgbClr val="FFFFFF"/>
                </a:solidFill>
                <a:cs typeface="Calibri"/>
              </a:rPr>
              <a:t>a</a:t>
            </a:r>
            <a:r>
              <a:rPr sz="3200" b="1" spc="30" dirty="0" err="1" smtClean="0">
                <a:solidFill>
                  <a:srgbClr val="FFFFFF"/>
                </a:solidFill>
                <a:cs typeface="Calibri"/>
              </a:rPr>
              <a:t>n</a:t>
            </a:r>
            <a:r>
              <a:rPr sz="3200" b="1" spc="114" dirty="0" err="1" smtClean="0">
                <a:solidFill>
                  <a:srgbClr val="FFFFFF"/>
                </a:solidFill>
                <a:cs typeface="Calibri"/>
              </a:rPr>
              <a:t>g</a:t>
            </a:r>
            <a:endParaRPr sz="32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1195" y="0"/>
            <a:ext cx="3028678" cy="5094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5639" y="1165616"/>
            <a:ext cx="2758642" cy="4702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1238712" y="2641693"/>
            <a:ext cx="2821608" cy="4212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23205" y="6429056"/>
            <a:ext cx="464473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9"/>
            <a:r>
              <a:rPr spc="50" dirty="0">
                <a:solidFill>
                  <a:schemeClr val="bg1"/>
                </a:solidFill>
              </a:rPr>
              <a:t>P</a:t>
            </a:r>
            <a:r>
              <a:rPr spc="75" dirty="0">
                <a:solidFill>
                  <a:schemeClr val="bg1"/>
                </a:solidFill>
              </a:rPr>
              <a:t>T</a:t>
            </a:r>
            <a:r>
              <a:rPr spc="15" dirty="0">
                <a:solidFill>
                  <a:schemeClr val="bg1"/>
                </a:solidFill>
              </a:rPr>
              <a:t>.</a:t>
            </a:r>
            <a:r>
              <a:rPr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75" dirty="0">
                <a:solidFill>
                  <a:schemeClr val="bg1"/>
                </a:solidFill>
              </a:rPr>
              <a:t>Ca</a:t>
            </a:r>
            <a:r>
              <a:rPr spc="25" dirty="0">
                <a:solidFill>
                  <a:schemeClr val="bg1"/>
                </a:solidFill>
              </a:rPr>
              <a:t>l</a:t>
            </a:r>
            <a:r>
              <a:rPr spc="15" dirty="0">
                <a:solidFill>
                  <a:schemeClr val="bg1"/>
                </a:solidFill>
              </a:rPr>
              <a:t>l</a:t>
            </a:r>
            <a:r>
              <a:rPr spc="35" dirty="0">
                <a:solidFill>
                  <a:schemeClr val="bg1"/>
                </a:solidFill>
              </a:rPr>
              <a:t>y</a:t>
            </a:r>
            <a:r>
              <a:rPr spc="40" dirty="0">
                <a:solidFill>
                  <a:schemeClr val="bg1"/>
                </a:solidFill>
              </a:rPr>
              <a:t>st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chemeClr val="bg1"/>
                </a:solidFill>
              </a:rPr>
              <a:t>M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t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40" dirty="0">
                <a:solidFill>
                  <a:schemeClr val="bg1"/>
                </a:solidFill>
              </a:rPr>
              <a:t>E</a:t>
            </a:r>
            <a:r>
              <a:rPr spc="1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j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45" dirty="0">
                <a:solidFill>
                  <a:schemeClr val="bg1"/>
                </a:solidFill>
              </a:rPr>
              <a:t>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5639" y="1"/>
            <a:ext cx="0" cy="830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77"/>
            <a:fld id="{81D60167-4931-47E6-BA6A-407CBD079E47}" type="slidenum">
              <a:rPr spc="30" dirty="0"/>
              <a:pPr marL="25377"/>
              <a:t>8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28210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184" y="491988"/>
            <a:ext cx="10505872" cy="6764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21049">
              <a:lnSpc>
                <a:spcPct val="100000"/>
              </a:lnSpc>
            </a:pPr>
            <a:r>
              <a:rPr b="1" spc="290" dirty="0">
                <a:solidFill>
                  <a:schemeClr val="bg1"/>
                </a:solidFill>
              </a:rPr>
              <a:t>V</a:t>
            </a:r>
            <a:r>
              <a:rPr b="1" spc="250" dirty="0">
                <a:solidFill>
                  <a:schemeClr val="bg1"/>
                </a:solidFill>
              </a:rPr>
              <a:t>E</a:t>
            </a:r>
            <a:r>
              <a:rPr b="1" spc="325" dirty="0">
                <a:solidFill>
                  <a:schemeClr val="bg1"/>
                </a:solidFill>
              </a:rPr>
              <a:t>R</a:t>
            </a:r>
            <a:r>
              <a:rPr b="1" spc="250" dirty="0">
                <a:solidFill>
                  <a:schemeClr val="bg1"/>
                </a:solidFill>
              </a:rPr>
              <a:t>I</a:t>
            </a:r>
            <a:r>
              <a:rPr b="1" spc="315" dirty="0">
                <a:solidFill>
                  <a:schemeClr val="bg1"/>
                </a:solidFill>
              </a:rPr>
              <a:t>F</a:t>
            </a:r>
            <a:r>
              <a:rPr b="1" spc="250" dirty="0">
                <a:solidFill>
                  <a:schemeClr val="bg1"/>
                </a:solidFill>
              </a:rPr>
              <a:t>I</a:t>
            </a:r>
            <a:r>
              <a:rPr b="1" spc="455" dirty="0">
                <a:solidFill>
                  <a:schemeClr val="bg1"/>
                </a:solidFill>
              </a:rPr>
              <a:t>K</a:t>
            </a:r>
            <a:r>
              <a:rPr b="1" spc="280" dirty="0">
                <a:solidFill>
                  <a:schemeClr val="bg1"/>
                </a:solidFill>
              </a:rPr>
              <a:t>A</a:t>
            </a:r>
            <a:r>
              <a:rPr b="1" spc="350" dirty="0">
                <a:solidFill>
                  <a:schemeClr val="bg1"/>
                </a:solidFill>
              </a:rPr>
              <a:t>S</a:t>
            </a:r>
            <a:r>
              <a:rPr b="1" spc="135" dirty="0">
                <a:solidFill>
                  <a:schemeClr val="bg1"/>
                </a:solidFill>
              </a:rPr>
              <a:t>I</a:t>
            </a:r>
            <a:r>
              <a:rPr b="1" spc="3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180" dirty="0">
                <a:solidFill>
                  <a:schemeClr val="bg1"/>
                </a:solidFill>
              </a:rPr>
              <a:t>T</a:t>
            </a:r>
            <a:r>
              <a:rPr b="1" spc="265" dirty="0">
                <a:solidFill>
                  <a:schemeClr val="bg1"/>
                </a:solidFill>
              </a:rPr>
              <a:t>A</a:t>
            </a:r>
            <a:r>
              <a:rPr b="1" spc="2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7390" y="1349379"/>
            <a:ext cx="7720102" cy="5191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278" marR="463133" indent="-283590">
              <a:lnSpc>
                <a:spcPct val="130800"/>
              </a:lnSpc>
              <a:spcBef>
                <a:spcPts val="974"/>
              </a:spcBef>
              <a:buClr>
                <a:srgbClr val="FFFFFF"/>
              </a:buClr>
              <a:buFont typeface="Arial"/>
              <a:buChar char="•"/>
              <a:tabLst>
                <a:tab pos="296278" algn="l"/>
              </a:tabLst>
            </a:pPr>
            <a:r>
              <a:rPr sz="2800" b="1" spc="95" dirty="0" err="1" smtClean="0">
                <a:solidFill>
                  <a:srgbClr val="FFFFFF"/>
                </a:solidFill>
                <a:cs typeface="Calibri"/>
              </a:rPr>
              <a:t>K</a:t>
            </a:r>
            <a:r>
              <a:rPr sz="2800" b="1" spc="40" dirty="0" err="1" smtClean="0">
                <a:solidFill>
                  <a:srgbClr val="FFFFFF"/>
                </a:solidFill>
                <a:cs typeface="Calibri"/>
              </a:rPr>
              <a:t>u</a:t>
            </a:r>
            <a:r>
              <a:rPr sz="2800" b="1" spc="30" dirty="0" err="1" smtClean="0">
                <a:solidFill>
                  <a:srgbClr val="FFFFFF"/>
                </a:solidFill>
                <a:cs typeface="Calibri"/>
              </a:rPr>
              <a:t>n</a:t>
            </a:r>
            <a:r>
              <a:rPr sz="2800" b="1" spc="25" dirty="0" err="1" smtClean="0">
                <a:solidFill>
                  <a:srgbClr val="FFFFFF"/>
                </a:solidFill>
                <a:cs typeface="Calibri"/>
              </a:rPr>
              <a:t>i</a:t>
            </a:r>
            <a:r>
              <a:rPr sz="2800" b="1" spc="30" dirty="0" err="1" smtClean="0">
                <a:solidFill>
                  <a:srgbClr val="FFFFFF"/>
                </a:solidFill>
                <a:cs typeface="Calibri"/>
              </a:rPr>
              <a:t>n</a:t>
            </a:r>
            <a:r>
              <a:rPr sz="2800" b="1" spc="110" dirty="0" err="1" smtClean="0">
                <a:solidFill>
                  <a:srgbClr val="FFFFFF"/>
                </a:solidFill>
                <a:cs typeface="Calibri"/>
              </a:rPr>
              <a:t>g</a:t>
            </a:r>
            <a:r>
              <a:rPr sz="2800" b="1" spc="114" dirty="0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b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35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spc="13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100" dirty="0">
                <a:solidFill>
                  <a:srgbClr val="FFFFFF"/>
                </a:solidFill>
                <a:cs typeface="Calibri"/>
              </a:rPr>
              <a:t>g</a:t>
            </a:r>
            <a:r>
              <a:rPr sz="2800" spc="1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spc="35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40" dirty="0">
                <a:solidFill>
                  <a:srgbClr val="FFFFFF"/>
                </a:solidFill>
                <a:cs typeface="Calibri"/>
              </a:rPr>
              <a:t>v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spc="35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f</a:t>
            </a:r>
            <a:r>
              <a:rPr sz="28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spc="75" dirty="0">
                <a:solidFill>
                  <a:srgbClr val="FFFFFF"/>
                </a:solidFill>
                <a:cs typeface="Calibri"/>
              </a:rPr>
              <a:t>k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2800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spc="14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85" dirty="0">
                <a:solidFill>
                  <a:srgbClr val="FFFFFF"/>
                </a:solidFill>
                <a:cs typeface="Calibri"/>
              </a:rPr>
              <a:t>d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spc="12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40" dirty="0">
                <a:solidFill>
                  <a:srgbClr val="FFFFFF"/>
                </a:solidFill>
                <a:cs typeface="Calibri"/>
              </a:rPr>
              <a:t>v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l</a:t>
            </a:r>
            <a:r>
              <a:rPr sz="28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spc="85" dirty="0">
                <a:solidFill>
                  <a:srgbClr val="FFFFFF"/>
                </a:solidFill>
                <a:cs typeface="Calibri"/>
              </a:rPr>
              <a:t>d</a:t>
            </a:r>
            <a:r>
              <a:rPr sz="2800" spc="15" dirty="0">
                <a:solidFill>
                  <a:srgbClr val="FFFFFF"/>
                </a:solidFill>
                <a:cs typeface="Calibri"/>
              </a:rPr>
              <a:t>,</a:t>
            </a:r>
            <a:r>
              <a:rPr sz="28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-13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m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spc="1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spc="65" dirty="0">
                <a:solidFill>
                  <a:srgbClr val="FFFFFF"/>
                </a:solidFill>
                <a:cs typeface="Calibri"/>
              </a:rPr>
              <a:t>s</a:t>
            </a:r>
            <a:r>
              <a:rPr sz="28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-15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100" dirty="0">
                <a:solidFill>
                  <a:srgbClr val="FFFFFF"/>
                </a:solidFill>
                <a:cs typeface="Calibri"/>
              </a:rPr>
              <a:t>m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114" dirty="0">
                <a:solidFill>
                  <a:srgbClr val="FFFFFF"/>
                </a:solidFill>
                <a:cs typeface="Calibri"/>
              </a:rPr>
              <a:t>s</a:t>
            </a:r>
            <a:r>
              <a:rPr sz="2800" b="1" spc="10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5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100" dirty="0">
                <a:solidFill>
                  <a:srgbClr val="FFFFFF"/>
                </a:solidFill>
                <a:cs typeface="Calibri"/>
              </a:rPr>
              <a:t>p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8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b="1" spc="9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b="1" dirty="0">
                <a:solidFill>
                  <a:srgbClr val="FFFFFF"/>
                </a:solidFill>
                <a:cs typeface="Calibri"/>
              </a:rPr>
              <a:t>n</a:t>
            </a:r>
            <a:r>
              <a:rPr sz="2800" b="1" spc="80" dirty="0">
                <a:solidFill>
                  <a:srgbClr val="FFFFFF"/>
                </a:solidFill>
                <a:cs typeface="Calibri"/>
              </a:rPr>
              <a:t>ya</a:t>
            </a:r>
            <a:r>
              <a:rPr sz="2800" b="1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-1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8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b="1" spc="9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-1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b="1" spc="-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110" dirty="0">
                <a:solidFill>
                  <a:srgbClr val="FFFFFF"/>
                </a:solidFill>
                <a:cs typeface="Calibri"/>
              </a:rPr>
              <a:t>b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3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8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b="1" spc="40" dirty="0">
                <a:solidFill>
                  <a:srgbClr val="FFFFFF"/>
                </a:solidFill>
                <a:cs typeface="Calibri"/>
              </a:rPr>
              <a:t>h</a:t>
            </a:r>
            <a:r>
              <a:rPr sz="28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2800" b="1" spc="14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100" dirty="0">
                <a:solidFill>
                  <a:srgbClr val="FFFFFF"/>
                </a:solidFill>
                <a:cs typeface="Calibri"/>
              </a:rPr>
              <a:t>m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8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b="1" spc="105" dirty="0">
                <a:solidFill>
                  <a:srgbClr val="FFFFFF"/>
                </a:solidFill>
                <a:cs typeface="Calibri"/>
              </a:rPr>
              <a:t>s</a:t>
            </a:r>
            <a:r>
              <a:rPr sz="28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b="1" spc="100" dirty="0">
                <a:solidFill>
                  <a:srgbClr val="FFFFFF"/>
                </a:solidFill>
                <a:cs typeface="Calibri"/>
              </a:rPr>
              <a:t>m</a:t>
            </a:r>
            <a:r>
              <a:rPr sz="28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b="1" spc="60" dirty="0">
                <a:solidFill>
                  <a:srgbClr val="FFFFFF"/>
                </a:solidFill>
                <a:cs typeface="Calibri"/>
              </a:rPr>
              <a:t>m</a:t>
            </a:r>
            <a:r>
              <a:rPr sz="2800" b="1" spc="12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3</a:t>
            </a:r>
            <a:r>
              <a:rPr sz="2800" b="1" spc="25" dirty="0">
                <a:solidFill>
                  <a:srgbClr val="FFFFFF"/>
                </a:solidFill>
                <a:cs typeface="Calibri"/>
              </a:rPr>
              <a:t>0</a:t>
            </a:r>
            <a:r>
              <a:rPr sz="2800" b="1" spc="8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40" dirty="0">
                <a:solidFill>
                  <a:srgbClr val="FFFFFF"/>
                </a:solidFill>
                <a:cs typeface="Calibri"/>
              </a:rPr>
              <a:t>h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3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b="1" spc="1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b="1" spc="1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25" dirty="0">
                <a:solidFill>
                  <a:srgbClr val="FFFFFF"/>
                </a:solidFill>
                <a:cs typeface="Calibri"/>
              </a:rPr>
              <a:t>k</a:t>
            </a:r>
            <a:r>
              <a:rPr sz="2800" b="1" spc="6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110" dirty="0">
                <a:solidFill>
                  <a:srgbClr val="FFFFFF"/>
                </a:solidFill>
                <a:cs typeface="Calibri"/>
              </a:rPr>
              <a:t>d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100" dirty="0">
                <a:solidFill>
                  <a:srgbClr val="FFFFFF"/>
                </a:solidFill>
                <a:cs typeface="Calibri"/>
              </a:rPr>
              <a:t>p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n</a:t>
            </a:r>
            <a:r>
              <a:rPr sz="2800" spc="10" dirty="0">
                <a:solidFill>
                  <a:srgbClr val="FFFFFF"/>
                </a:solidFill>
                <a:cs typeface="Calibri"/>
              </a:rPr>
              <a:t>.</a:t>
            </a:r>
            <a:r>
              <a:rPr sz="2800" spc="14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30" dirty="0">
                <a:solidFill>
                  <a:srgbClr val="FFFFFF"/>
                </a:solidFill>
                <a:cs typeface="Calibri"/>
              </a:rPr>
              <a:t>D</a:t>
            </a:r>
            <a:r>
              <a:rPr sz="28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h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p</a:t>
            </a:r>
            <a:r>
              <a:rPr sz="2800" spc="75" dirty="0">
                <a:solidFill>
                  <a:srgbClr val="FFFFFF"/>
                </a:solidFill>
                <a:cs typeface="Calibri"/>
              </a:rPr>
              <a:t>k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-16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p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m</a:t>
            </a:r>
            <a:r>
              <a:rPr sz="28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l</a:t>
            </a:r>
            <a:r>
              <a:rPr sz="2800" spc="4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spc="4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-14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100" dirty="0">
                <a:solidFill>
                  <a:srgbClr val="FFFFFF"/>
                </a:solidFill>
                <a:cs typeface="Calibri"/>
              </a:rPr>
              <a:t>g</a:t>
            </a:r>
            <a:r>
              <a:rPr sz="2800" spc="8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125" dirty="0">
                <a:solidFill>
                  <a:srgbClr val="FFFFFF"/>
                </a:solidFill>
                <a:cs typeface="Calibri"/>
              </a:rPr>
              <a:t>g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-15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1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s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spc="125" dirty="0">
                <a:solidFill>
                  <a:srgbClr val="FFFFFF"/>
                </a:solidFill>
                <a:cs typeface="Calibri"/>
              </a:rPr>
              <a:t>g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11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5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85" dirty="0">
                <a:solidFill>
                  <a:srgbClr val="FFFFFF"/>
                </a:solidFill>
                <a:cs typeface="Calibri"/>
              </a:rPr>
              <a:t>m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un</a:t>
            </a:r>
            <a:r>
              <a:rPr sz="2800" spc="120" dirty="0">
                <a:solidFill>
                  <a:srgbClr val="FFFFFF"/>
                </a:solidFill>
                <a:cs typeface="Calibri"/>
              </a:rPr>
              <a:t>g</a:t>
            </a:r>
            <a:r>
              <a:rPr sz="2800" spc="75" dirty="0">
                <a:solidFill>
                  <a:srgbClr val="FFFFFF"/>
                </a:solidFill>
                <a:cs typeface="Calibri"/>
              </a:rPr>
              <a:t>k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i</a:t>
            </a:r>
            <a:r>
              <a:rPr sz="280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-16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spc="2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spc="11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10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7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1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un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spc="4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-15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85" dirty="0">
                <a:solidFill>
                  <a:srgbClr val="FFFFFF"/>
                </a:solidFill>
                <a:cs typeface="Calibri"/>
              </a:rPr>
              <a:t>m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el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75" dirty="0">
                <a:solidFill>
                  <a:srgbClr val="FFFFFF"/>
                </a:solidFill>
                <a:cs typeface="Calibri"/>
              </a:rPr>
              <a:t>k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spc="75" dirty="0">
                <a:solidFill>
                  <a:srgbClr val="FFFFFF"/>
                </a:solidFill>
                <a:cs typeface="Calibri"/>
              </a:rPr>
              <a:t>k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spc="13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85" dirty="0">
                <a:solidFill>
                  <a:srgbClr val="FFFFFF"/>
                </a:solidFill>
                <a:cs typeface="Calibri"/>
              </a:rPr>
              <a:t>p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spc="4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85" dirty="0">
                <a:solidFill>
                  <a:srgbClr val="FFFFFF"/>
                </a:solidFill>
                <a:cs typeface="Calibri"/>
              </a:rPr>
              <a:t>p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spc="40" dirty="0">
                <a:solidFill>
                  <a:srgbClr val="FFFFFF"/>
                </a:solidFill>
                <a:cs typeface="Calibri"/>
              </a:rPr>
              <a:t>j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spc="120" dirty="0">
                <a:solidFill>
                  <a:srgbClr val="FFFFFF"/>
                </a:solidFill>
                <a:cs typeface="Calibri"/>
              </a:rPr>
              <a:t>g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cs typeface="Calibri"/>
              </a:rPr>
              <a:t>n</a:t>
            </a:r>
            <a:endParaRPr sz="2800" dirty="0">
              <a:cs typeface="Calibri"/>
            </a:endParaRPr>
          </a:p>
          <a:p>
            <a:pPr marL="296278" marR="309601" indent="-283590">
              <a:lnSpc>
                <a:spcPct val="129700"/>
              </a:lnSpc>
              <a:spcBef>
                <a:spcPts val="989"/>
              </a:spcBef>
              <a:buClr>
                <a:srgbClr val="FFFFFF"/>
              </a:buClr>
              <a:buFont typeface="Arial"/>
              <a:buChar char="•"/>
              <a:tabLst>
                <a:tab pos="296278" algn="l"/>
              </a:tabLst>
            </a:pPr>
            <a:r>
              <a:rPr sz="2800" b="1" spc="20" dirty="0">
                <a:solidFill>
                  <a:srgbClr val="FFFFFF"/>
                </a:solidFill>
                <a:cs typeface="Calibri"/>
              </a:rPr>
              <a:t>M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3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5" dirty="0">
                <a:solidFill>
                  <a:srgbClr val="FFFFFF"/>
                </a:solidFill>
                <a:cs typeface="Calibri"/>
              </a:rPr>
              <a:t>h</a:t>
            </a:r>
            <a:r>
              <a:rPr sz="2800" b="1" spc="10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b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35" dirty="0">
                <a:solidFill>
                  <a:srgbClr val="FFFFFF"/>
                </a:solidFill>
                <a:cs typeface="Calibri"/>
              </a:rPr>
              <a:t>r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spc="13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100" dirty="0">
                <a:solidFill>
                  <a:srgbClr val="FFFFFF"/>
                </a:solidFill>
                <a:cs typeface="Calibri"/>
              </a:rPr>
              <a:t>g</a:t>
            </a:r>
            <a:r>
              <a:rPr sz="2800" spc="1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3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b="1" spc="110" dirty="0">
                <a:solidFill>
                  <a:srgbClr val="FFFFFF"/>
                </a:solidFill>
                <a:cs typeface="Calibri"/>
              </a:rPr>
              <a:t>d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5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b="1" spc="10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3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3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b="1" spc="110" dirty="0">
                <a:solidFill>
                  <a:srgbClr val="FFFFFF"/>
                </a:solidFill>
                <a:cs typeface="Calibri"/>
              </a:rPr>
              <a:t>b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120" dirty="0">
                <a:solidFill>
                  <a:srgbClr val="FFFFFF"/>
                </a:solidFill>
                <a:cs typeface="Calibri"/>
              </a:rPr>
              <a:t>c</a:t>
            </a:r>
            <a:r>
              <a:rPr sz="2800" b="1" spc="13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5" dirty="0">
                <a:solidFill>
                  <a:srgbClr val="FFFFFF"/>
                </a:solidFill>
                <a:cs typeface="Calibri"/>
              </a:rPr>
              <a:t>,</a:t>
            </a:r>
            <a:r>
              <a:rPr sz="2800" b="1" spc="11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3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b="1" spc="110" dirty="0">
                <a:solidFill>
                  <a:srgbClr val="FFFFFF"/>
                </a:solidFill>
                <a:cs typeface="Calibri"/>
              </a:rPr>
              <a:t>d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5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b="1" spc="14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50" dirty="0">
                <a:solidFill>
                  <a:srgbClr val="FFFFFF"/>
                </a:solidFill>
                <a:cs typeface="Calibri"/>
              </a:rPr>
              <a:t>v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65" dirty="0">
                <a:solidFill>
                  <a:srgbClr val="FFFFFF"/>
                </a:solidFill>
                <a:cs typeface="Calibri"/>
              </a:rPr>
              <a:t>l</a:t>
            </a:r>
            <a:r>
              <a:rPr sz="28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b="1" spc="60" dirty="0">
                <a:solidFill>
                  <a:srgbClr val="FFFFFF"/>
                </a:solidFill>
                <a:cs typeface="Calibri"/>
              </a:rPr>
              <a:t>d</a:t>
            </a:r>
            <a:r>
              <a:rPr sz="2800" b="1" spc="12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3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b="1" spc="110" dirty="0">
                <a:solidFill>
                  <a:srgbClr val="FFFFFF"/>
                </a:solidFill>
                <a:cs typeface="Calibri"/>
              </a:rPr>
              <a:t>p</a:t>
            </a:r>
            <a:r>
              <a:rPr sz="28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b="1" spc="-1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b="1" spc="8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105" dirty="0">
                <a:solidFill>
                  <a:srgbClr val="FFFFFF"/>
                </a:solidFill>
                <a:cs typeface="Calibri"/>
              </a:rPr>
              <a:t>s</a:t>
            </a:r>
            <a:r>
              <a:rPr sz="28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b="1" spc="110" dirty="0">
                <a:solidFill>
                  <a:srgbClr val="FFFFFF"/>
                </a:solidFill>
                <a:cs typeface="Calibri"/>
              </a:rPr>
              <a:t>d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5" dirty="0">
                <a:solidFill>
                  <a:srgbClr val="FFFFFF"/>
                </a:solidFill>
                <a:cs typeface="Calibri"/>
              </a:rPr>
              <a:t>h</a:t>
            </a:r>
            <a:r>
              <a:rPr sz="2800" b="1" spc="10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1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100" dirty="0">
                <a:solidFill>
                  <a:srgbClr val="FFFFFF"/>
                </a:solidFill>
                <a:cs typeface="Calibri"/>
              </a:rPr>
              <a:t>xp</a:t>
            </a:r>
            <a:r>
              <a:rPr sz="2800" b="1" spc="2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b="1" spc="30" dirty="0">
                <a:solidFill>
                  <a:srgbClr val="FFFFFF"/>
                </a:solidFill>
                <a:cs typeface="Calibri"/>
              </a:rPr>
              <a:t>r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120" dirty="0">
                <a:solidFill>
                  <a:srgbClr val="FFFFFF"/>
                </a:solidFill>
                <a:cs typeface="Calibri"/>
              </a:rPr>
              <a:t>d</a:t>
            </a:r>
            <a:r>
              <a:rPr sz="2800" spc="10" dirty="0">
                <a:solidFill>
                  <a:srgbClr val="FFFFFF"/>
                </a:solidFill>
                <a:cs typeface="Calibri"/>
              </a:rPr>
              <a:t>.</a:t>
            </a:r>
            <a:r>
              <a:rPr sz="2800" spc="14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60" dirty="0">
                <a:solidFill>
                  <a:srgbClr val="FFFFFF"/>
                </a:solidFill>
                <a:cs typeface="Calibri"/>
              </a:rPr>
              <a:t>P</a:t>
            </a:r>
            <a:r>
              <a:rPr sz="2800" spc="50" dirty="0">
                <a:solidFill>
                  <a:srgbClr val="FFFFFF"/>
                </a:solidFill>
                <a:cs typeface="Calibri"/>
              </a:rPr>
              <a:t>e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spc="125" dirty="0">
                <a:solidFill>
                  <a:srgbClr val="FFFFFF"/>
                </a:solidFill>
                <a:cs typeface="Calibri"/>
              </a:rPr>
              <a:t>gg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un</a:t>
            </a:r>
            <a:r>
              <a:rPr sz="2800" spc="11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5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85" dirty="0">
                <a:solidFill>
                  <a:srgbClr val="FFFFFF"/>
                </a:solidFill>
                <a:cs typeface="Calibri"/>
              </a:rPr>
              <a:t>d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90" dirty="0">
                <a:solidFill>
                  <a:srgbClr val="FFFFFF"/>
                </a:solidFill>
                <a:cs typeface="Calibri"/>
              </a:rPr>
              <a:t>p</a:t>
            </a:r>
            <a:r>
              <a:rPr sz="2800" spc="150" dirty="0">
                <a:solidFill>
                  <a:srgbClr val="FFFFFF"/>
                </a:solidFill>
                <a:cs typeface="Calibri"/>
              </a:rPr>
              <a:t>a</a:t>
            </a:r>
            <a:r>
              <a:rPr sz="2800" spc="2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13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100" dirty="0">
                <a:solidFill>
                  <a:srgbClr val="FFFFFF"/>
                </a:solidFill>
                <a:cs typeface="Calibri"/>
              </a:rPr>
              <a:t>m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3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b="1" spc="120" dirty="0">
                <a:solidFill>
                  <a:srgbClr val="FFFFFF"/>
                </a:solidFill>
                <a:cs typeface="Calibri"/>
              </a:rPr>
              <a:t>c</a:t>
            </a:r>
            <a:r>
              <a:rPr sz="2800" b="1" spc="40" dirty="0">
                <a:solidFill>
                  <a:srgbClr val="FFFFFF"/>
                </a:solidFill>
                <a:cs typeface="Calibri"/>
              </a:rPr>
              <a:t>o</a:t>
            </a:r>
            <a:r>
              <a:rPr sz="2800" b="1" spc="110" dirty="0">
                <a:solidFill>
                  <a:srgbClr val="FFFFFF"/>
                </a:solidFill>
                <a:cs typeface="Calibri"/>
              </a:rPr>
              <a:t>b</a:t>
            </a:r>
            <a:r>
              <a:rPr sz="2800" b="1" spc="10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b="1" spc="3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b="1" spc="3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b="1" spc="4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b="1" spc="5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b="1" spc="6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100" dirty="0">
                <a:solidFill>
                  <a:srgbClr val="FFFFFF"/>
                </a:solidFill>
                <a:cs typeface="Calibri"/>
              </a:rPr>
              <a:t>m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3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100" dirty="0">
                <a:solidFill>
                  <a:srgbClr val="FFFFFF"/>
                </a:solidFill>
                <a:cs typeface="Calibri"/>
              </a:rPr>
              <a:t>mp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e</a:t>
            </a:r>
            <a:r>
              <a:rPr sz="2800" b="1" spc="65" dirty="0">
                <a:solidFill>
                  <a:srgbClr val="FFFFFF"/>
                </a:solidFill>
                <a:cs typeface="Calibri"/>
              </a:rPr>
              <a:t>l</a:t>
            </a:r>
            <a:r>
              <a:rPr sz="2800" b="1" spc="8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b="1" spc="9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-10" dirty="0">
                <a:solidFill>
                  <a:srgbClr val="FFFFFF"/>
                </a:solidFill>
                <a:cs typeface="Calibri"/>
              </a:rPr>
              <a:t>n</a:t>
            </a:r>
            <a:r>
              <a:rPr sz="2800" b="1" spc="1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b="1" spc="65" dirty="0">
                <a:solidFill>
                  <a:srgbClr val="FFFFFF"/>
                </a:solidFill>
                <a:cs typeface="Calibri"/>
              </a:rPr>
              <a:t>l</a:t>
            </a:r>
            <a:r>
              <a:rPr sz="2800" b="1" spc="125" dirty="0">
                <a:solidFill>
                  <a:srgbClr val="FFFFFF"/>
                </a:solidFill>
                <a:cs typeface="Calibri"/>
              </a:rPr>
              <a:t>a</a:t>
            </a:r>
            <a:r>
              <a:rPr sz="2800" b="1" spc="150" dirty="0">
                <a:solidFill>
                  <a:srgbClr val="FFFFFF"/>
                </a:solidFill>
                <a:cs typeface="Calibri"/>
              </a:rPr>
              <a:t>g</a:t>
            </a:r>
            <a:r>
              <a:rPr sz="2800" b="1" spc="15" dirty="0">
                <a:solidFill>
                  <a:srgbClr val="FFFFFF"/>
                </a:solidFill>
                <a:cs typeface="Calibri"/>
              </a:rPr>
              <a:t>i</a:t>
            </a:r>
            <a:r>
              <a:rPr sz="2800" b="1" spc="8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un</a:t>
            </a:r>
            <a:r>
              <a:rPr sz="2800" spc="55" dirty="0">
                <a:solidFill>
                  <a:srgbClr val="FFFFFF"/>
                </a:solidFill>
                <a:cs typeface="Calibri"/>
              </a:rPr>
              <a:t>t</a:t>
            </a:r>
            <a:r>
              <a:rPr sz="2800" spc="20" dirty="0">
                <a:solidFill>
                  <a:srgbClr val="FFFFFF"/>
                </a:solidFill>
                <a:cs typeface="Calibri"/>
              </a:rPr>
              <a:t>u</a:t>
            </a:r>
            <a:r>
              <a:rPr sz="2800" spc="40" dirty="0">
                <a:solidFill>
                  <a:srgbClr val="FFFFFF"/>
                </a:solidFill>
                <a:cs typeface="Calibri"/>
              </a:rPr>
              <a:t>k</a:t>
            </a:r>
            <a:r>
              <a:rPr sz="2800" spc="14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90" dirty="0" err="1">
                <a:solidFill>
                  <a:srgbClr val="FFFFFF"/>
                </a:solidFill>
                <a:cs typeface="Calibri"/>
              </a:rPr>
              <a:t>m</a:t>
            </a:r>
            <a:r>
              <a:rPr sz="2800" spc="50" dirty="0" err="1">
                <a:solidFill>
                  <a:srgbClr val="FFFFFF"/>
                </a:solidFill>
                <a:cs typeface="Calibri"/>
              </a:rPr>
              <a:t>e</a:t>
            </a:r>
            <a:r>
              <a:rPr sz="2800" spc="20" dirty="0" err="1">
                <a:solidFill>
                  <a:srgbClr val="FFFFFF"/>
                </a:solidFill>
                <a:cs typeface="Calibri"/>
              </a:rPr>
              <a:t>n</a:t>
            </a:r>
            <a:r>
              <a:rPr sz="2800" spc="85" dirty="0" err="1">
                <a:solidFill>
                  <a:srgbClr val="FFFFFF"/>
                </a:solidFill>
                <a:cs typeface="Calibri"/>
              </a:rPr>
              <a:t>c</a:t>
            </a:r>
            <a:r>
              <a:rPr sz="2800" spc="50" dirty="0" err="1">
                <a:solidFill>
                  <a:srgbClr val="FFFFFF"/>
                </a:solidFill>
                <a:cs typeface="Calibri"/>
              </a:rPr>
              <a:t>o</a:t>
            </a:r>
            <a:r>
              <a:rPr sz="2800" spc="90" dirty="0" err="1">
                <a:solidFill>
                  <a:srgbClr val="FFFFFF"/>
                </a:solidFill>
                <a:cs typeface="Calibri"/>
              </a:rPr>
              <a:t>b</a:t>
            </a:r>
            <a:r>
              <a:rPr sz="2800" spc="110" dirty="0" err="1">
                <a:solidFill>
                  <a:srgbClr val="FFFFFF"/>
                </a:solidFill>
                <a:cs typeface="Calibri"/>
              </a:rPr>
              <a:t>a</a:t>
            </a:r>
            <a:r>
              <a:rPr sz="2800" spc="15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800" spc="100" dirty="0" err="1" smtClean="0">
                <a:solidFill>
                  <a:srgbClr val="FFFFFF"/>
                </a:solidFill>
                <a:cs typeface="Calibri"/>
              </a:rPr>
              <a:t>K</a:t>
            </a:r>
            <a:r>
              <a:rPr sz="2800" spc="50" dirty="0" err="1" smtClean="0">
                <a:solidFill>
                  <a:srgbClr val="FFFFFF"/>
                </a:solidFill>
                <a:cs typeface="Calibri"/>
              </a:rPr>
              <a:t>e</a:t>
            </a:r>
            <a:r>
              <a:rPr sz="2800" spc="90" dirty="0" err="1" smtClean="0">
                <a:solidFill>
                  <a:srgbClr val="FFFFFF"/>
                </a:solidFill>
                <a:cs typeface="Calibri"/>
              </a:rPr>
              <a:t>mb</a:t>
            </a:r>
            <a:r>
              <a:rPr sz="2800" spc="150" dirty="0" err="1" smtClean="0">
                <a:solidFill>
                  <a:srgbClr val="FFFFFF"/>
                </a:solidFill>
                <a:cs typeface="Calibri"/>
              </a:rPr>
              <a:t>a</a:t>
            </a:r>
            <a:r>
              <a:rPr sz="2800" spc="50" dirty="0" err="1" smtClean="0">
                <a:solidFill>
                  <a:srgbClr val="FFFFFF"/>
                </a:solidFill>
                <a:cs typeface="Calibri"/>
              </a:rPr>
              <a:t>l</a:t>
            </a:r>
            <a:r>
              <a:rPr sz="2800" spc="25" dirty="0" err="1" smtClean="0">
                <a:solidFill>
                  <a:srgbClr val="FFFFFF"/>
                </a:solidFill>
                <a:cs typeface="Calibri"/>
              </a:rPr>
              <a:t>i</a:t>
            </a:r>
            <a:endParaRPr sz="28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1195" y="0"/>
            <a:ext cx="3028678" cy="5094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5639" y="1165616"/>
            <a:ext cx="2758642" cy="4702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1238712" y="2641693"/>
            <a:ext cx="2821608" cy="4212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23205" y="6429056"/>
            <a:ext cx="464473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9"/>
            <a:r>
              <a:rPr spc="50" dirty="0">
                <a:solidFill>
                  <a:schemeClr val="bg1"/>
                </a:solidFill>
              </a:rPr>
              <a:t>P</a:t>
            </a:r>
            <a:r>
              <a:rPr spc="75" dirty="0">
                <a:solidFill>
                  <a:schemeClr val="bg1"/>
                </a:solidFill>
              </a:rPr>
              <a:t>T</a:t>
            </a:r>
            <a:r>
              <a:rPr spc="15" dirty="0">
                <a:solidFill>
                  <a:schemeClr val="bg1"/>
                </a:solidFill>
              </a:rPr>
              <a:t>.</a:t>
            </a:r>
            <a:r>
              <a:rPr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75" dirty="0">
                <a:solidFill>
                  <a:schemeClr val="bg1"/>
                </a:solidFill>
              </a:rPr>
              <a:t>Ca</a:t>
            </a:r>
            <a:r>
              <a:rPr spc="25" dirty="0">
                <a:solidFill>
                  <a:schemeClr val="bg1"/>
                </a:solidFill>
              </a:rPr>
              <a:t>l</a:t>
            </a:r>
            <a:r>
              <a:rPr spc="15" dirty="0">
                <a:solidFill>
                  <a:schemeClr val="bg1"/>
                </a:solidFill>
              </a:rPr>
              <a:t>l</a:t>
            </a:r>
            <a:r>
              <a:rPr spc="35" dirty="0">
                <a:solidFill>
                  <a:schemeClr val="bg1"/>
                </a:solidFill>
              </a:rPr>
              <a:t>y</a:t>
            </a:r>
            <a:r>
              <a:rPr spc="40" dirty="0">
                <a:solidFill>
                  <a:schemeClr val="bg1"/>
                </a:solidFill>
              </a:rPr>
              <a:t>st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chemeClr val="bg1"/>
                </a:solidFill>
              </a:rPr>
              <a:t>M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t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85" dirty="0">
                <a:solidFill>
                  <a:schemeClr val="bg1"/>
                </a:solidFill>
              </a:rPr>
              <a:t>a</a:t>
            </a:r>
            <a:r>
              <a:rPr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40" dirty="0">
                <a:solidFill>
                  <a:schemeClr val="bg1"/>
                </a:solidFill>
              </a:rPr>
              <a:t>E</a:t>
            </a:r>
            <a:r>
              <a:rPr spc="1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j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25" dirty="0">
                <a:solidFill>
                  <a:schemeClr val="bg1"/>
                </a:solidFill>
              </a:rPr>
              <a:t>n</a:t>
            </a:r>
            <a:r>
              <a:rPr spc="-5"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r</a:t>
            </a:r>
            <a:r>
              <a:rPr spc="15" dirty="0">
                <a:solidFill>
                  <a:schemeClr val="bg1"/>
                </a:solidFill>
              </a:rPr>
              <a:t>i</a:t>
            </a:r>
            <a:r>
              <a:rPr spc="45" dirty="0">
                <a:solidFill>
                  <a:schemeClr val="bg1"/>
                </a:solidFill>
              </a:rPr>
              <a:t>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5639" y="1"/>
            <a:ext cx="0" cy="830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77"/>
            <a:fld id="{81D60167-4931-47E6-BA6A-407CBD079E47}" type="slidenum">
              <a:rPr spc="30" dirty="0"/>
              <a:pPr marL="25377"/>
              <a:t>9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17004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680</Words>
  <Application>Microsoft Office PowerPoint</Application>
  <PresentationFormat>Widescreen</PresentationFormat>
  <Paragraphs>89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Adobe Fan Heiti Std B</vt:lpstr>
      <vt:lpstr>Arial</vt:lpstr>
      <vt:lpstr>Calibri</vt:lpstr>
      <vt:lpstr>Calibri Light</vt:lpstr>
      <vt:lpstr>Times New Roman</vt:lpstr>
      <vt:lpstr>Office Theme</vt:lpstr>
      <vt:lpstr>PowerPoint Presentation</vt:lpstr>
      <vt:lpstr>Apakah akses control lift?</vt:lpstr>
      <vt:lpstr>Tujuan akses control lift</vt:lpstr>
      <vt:lpstr>Teknis Pelaksanaan Akses Control</vt:lpstr>
      <vt:lpstr>PowerPoint Presentation</vt:lpstr>
      <vt:lpstr>PowerPoint Presentation</vt:lpstr>
      <vt:lpstr>STATUS STAND BY</vt:lpstr>
      <vt:lpstr>VERIFIKASI TAG</vt:lpstr>
      <vt:lpstr>VERIFIKASI TAG</vt:lpstr>
      <vt:lpstr>VERIFIKASI TAG</vt:lpstr>
      <vt:lpstr>STATUS FAIL SAFE/MATI</vt:lpstr>
      <vt:lpstr>Syarat – Syarat Penukaran Kartu Akses Control</vt:lpstr>
      <vt:lpstr>PowerPoint Presentation</vt:lpstr>
      <vt:lpstr>PowerPoint Presentation</vt:lpstr>
      <vt:lpstr>Harga </vt:lpstr>
      <vt:lpstr>Biru </vt:lpstr>
      <vt:lpstr>Merah </vt:lpstr>
      <vt:lpstr>Hitam </vt:lpstr>
      <vt:lpstr>Perhatian !</vt:lpstr>
      <vt:lpstr>Rencana Aktivasi Akses Control Lift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desca pujisiswanto</dc:creator>
  <cp:lastModifiedBy>desca pujisiswanto</cp:lastModifiedBy>
  <cp:revision>16</cp:revision>
  <dcterms:created xsi:type="dcterms:W3CDTF">2023-09-14T06:39:55Z</dcterms:created>
  <dcterms:modified xsi:type="dcterms:W3CDTF">2023-09-15T03:25:52Z</dcterms:modified>
</cp:coreProperties>
</file>